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6" r:id="rId5"/>
    <p:sldId id="263"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3D84"/>
    <a:srgbClr val="3DB5EA"/>
    <a:srgbClr val="84D0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6044E-8B77-83EB-16F1-679BFE5F20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E"/>
          </a:p>
        </p:txBody>
      </p:sp>
      <p:sp>
        <p:nvSpPr>
          <p:cNvPr id="3" name="Subtitle 2">
            <a:extLst>
              <a:ext uri="{FF2B5EF4-FFF2-40B4-BE49-F238E27FC236}">
                <a16:creationId xmlns:a16="http://schemas.microsoft.com/office/drawing/2014/main" id="{F3547C30-5593-963C-48D0-E3DDB922E7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E"/>
          </a:p>
        </p:txBody>
      </p:sp>
      <p:sp>
        <p:nvSpPr>
          <p:cNvPr id="4" name="Date Placeholder 3">
            <a:extLst>
              <a:ext uri="{FF2B5EF4-FFF2-40B4-BE49-F238E27FC236}">
                <a16:creationId xmlns:a16="http://schemas.microsoft.com/office/drawing/2014/main" id="{AE7EE1CE-8DC3-CD43-D8C4-598E7A0437F7}"/>
              </a:ext>
            </a:extLst>
          </p:cNvPr>
          <p:cNvSpPr>
            <a:spLocks noGrp="1"/>
          </p:cNvSpPr>
          <p:nvPr>
            <p:ph type="dt" sz="half" idx="10"/>
          </p:nvPr>
        </p:nvSpPr>
        <p:spPr/>
        <p:txBody>
          <a:bodyPr/>
          <a:lstStyle/>
          <a:p>
            <a:fld id="{49B13ACB-2DCF-446D-87BE-45040ECD544C}" type="datetimeFigureOut">
              <a:rPr lang="en-AE" smtClean="0"/>
              <a:t>01/04/2024</a:t>
            </a:fld>
            <a:endParaRPr lang="en-AE"/>
          </a:p>
        </p:txBody>
      </p:sp>
      <p:sp>
        <p:nvSpPr>
          <p:cNvPr id="5" name="Footer Placeholder 4">
            <a:extLst>
              <a:ext uri="{FF2B5EF4-FFF2-40B4-BE49-F238E27FC236}">
                <a16:creationId xmlns:a16="http://schemas.microsoft.com/office/drawing/2014/main" id="{58797832-6708-9362-EA90-4989CB34A0B9}"/>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id="{5EDEE69E-2232-0DF5-DDC5-60AD31152D9C}"/>
              </a:ext>
            </a:extLst>
          </p:cNvPr>
          <p:cNvSpPr>
            <a:spLocks noGrp="1"/>
          </p:cNvSpPr>
          <p:nvPr>
            <p:ph type="sldNum" sz="quarter" idx="12"/>
          </p:nvPr>
        </p:nvSpPr>
        <p:spPr/>
        <p:txBody>
          <a:bodyPr/>
          <a:lstStyle/>
          <a:p>
            <a:fld id="{902C67B6-224F-4776-AAF5-4A50B82710BA}" type="slidenum">
              <a:rPr lang="en-AE" smtClean="0"/>
              <a:t>‹#›</a:t>
            </a:fld>
            <a:endParaRPr lang="en-AE"/>
          </a:p>
        </p:txBody>
      </p:sp>
    </p:spTree>
    <p:extLst>
      <p:ext uri="{BB962C8B-B14F-4D97-AF65-F5344CB8AC3E}">
        <p14:creationId xmlns:p14="http://schemas.microsoft.com/office/powerpoint/2010/main" val="564727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BFECC-ACAF-3FCB-2DDE-6A23CBDEDF06}"/>
              </a:ext>
            </a:extLst>
          </p:cNvPr>
          <p:cNvSpPr>
            <a:spLocks noGrp="1"/>
          </p:cNvSpPr>
          <p:nvPr>
            <p:ph type="title"/>
          </p:nvPr>
        </p:nvSpPr>
        <p:spPr/>
        <p:txBody>
          <a:bodyPr/>
          <a:lstStyle/>
          <a:p>
            <a:r>
              <a:rPr lang="en-US"/>
              <a:t>Click to edit Master title style</a:t>
            </a:r>
            <a:endParaRPr lang="en-AE"/>
          </a:p>
        </p:txBody>
      </p:sp>
      <p:sp>
        <p:nvSpPr>
          <p:cNvPr id="3" name="Vertical Text Placeholder 2">
            <a:extLst>
              <a:ext uri="{FF2B5EF4-FFF2-40B4-BE49-F238E27FC236}">
                <a16:creationId xmlns:a16="http://schemas.microsoft.com/office/drawing/2014/main" id="{987A696C-F8C7-045F-3651-B7C6C8936D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393DB238-09F6-37A1-06E3-B11C38A09967}"/>
              </a:ext>
            </a:extLst>
          </p:cNvPr>
          <p:cNvSpPr>
            <a:spLocks noGrp="1"/>
          </p:cNvSpPr>
          <p:nvPr>
            <p:ph type="dt" sz="half" idx="10"/>
          </p:nvPr>
        </p:nvSpPr>
        <p:spPr/>
        <p:txBody>
          <a:bodyPr/>
          <a:lstStyle/>
          <a:p>
            <a:fld id="{49B13ACB-2DCF-446D-87BE-45040ECD544C}" type="datetimeFigureOut">
              <a:rPr lang="en-AE" smtClean="0"/>
              <a:t>01/04/2024</a:t>
            </a:fld>
            <a:endParaRPr lang="en-AE"/>
          </a:p>
        </p:txBody>
      </p:sp>
      <p:sp>
        <p:nvSpPr>
          <p:cNvPr id="5" name="Footer Placeholder 4">
            <a:extLst>
              <a:ext uri="{FF2B5EF4-FFF2-40B4-BE49-F238E27FC236}">
                <a16:creationId xmlns:a16="http://schemas.microsoft.com/office/drawing/2014/main" id="{841F59ED-F39D-E730-6689-F802B31E0B86}"/>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id="{07B427F7-59D2-BF8B-57BA-C127C44D8338}"/>
              </a:ext>
            </a:extLst>
          </p:cNvPr>
          <p:cNvSpPr>
            <a:spLocks noGrp="1"/>
          </p:cNvSpPr>
          <p:nvPr>
            <p:ph type="sldNum" sz="quarter" idx="12"/>
          </p:nvPr>
        </p:nvSpPr>
        <p:spPr/>
        <p:txBody>
          <a:bodyPr/>
          <a:lstStyle/>
          <a:p>
            <a:fld id="{902C67B6-224F-4776-AAF5-4A50B82710BA}" type="slidenum">
              <a:rPr lang="en-AE" smtClean="0"/>
              <a:t>‹#›</a:t>
            </a:fld>
            <a:endParaRPr lang="en-AE"/>
          </a:p>
        </p:txBody>
      </p:sp>
    </p:spTree>
    <p:extLst>
      <p:ext uri="{BB962C8B-B14F-4D97-AF65-F5344CB8AC3E}">
        <p14:creationId xmlns:p14="http://schemas.microsoft.com/office/powerpoint/2010/main" val="2495039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855034-1895-7903-1731-2BF681016CB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E"/>
          </a:p>
        </p:txBody>
      </p:sp>
      <p:sp>
        <p:nvSpPr>
          <p:cNvPr id="3" name="Vertical Text Placeholder 2">
            <a:extLst>
              <a:ext uri="{FF2B5EF4-FFF2-40B4-BE49-F238E27FC236}">
                <a16:creationId xmlns:a16="http://schemas.microsoft.com/office/drawing/2014/main" id="{4F3593F9-2234-80D9-501E-F6A8BFDD04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C81899CC-B8BB-46DC-7775-B6B55C207224}"/>
              </a:ext>
            </a:extLst>
          </p:cNvPr>
          <p:cNvSpPr>
            <a:spLocks noGrp="1"/>
          </p:cNvSpPr>
          <p:nvPr>
            <p:ph type="dt" sz="half" idx="10"/>
          </p:nvPr>
        </p:nvSpPr>
        <p:spPr/>
        <p:txBody>
          <a:bodyPr/>
          <a:lstStyle/>
          <a:p>
            <a:fld id="{49B13ACB-2DCF-446D-87BE-45040ECD544C}" type="datetimeFigureOut">
              <a:rPr lang="en-AE" smtClean="0"/>
              <a:t>01/04/2024</a:t>
            </a:fld>
            <a:endParaRPr lang="en-AE"/>
          </a:p>
        </p:txBody>
      </p:sp>
      <p:sp>
        <p:nvSpPr>
          <p:cNvPr id="5" name="Footer Placeholder 4">
            <a:extLst>
              <a:ext uri="{FF2B5EF4-FFF2-40B4-BE49-F238E27FC236}">
                <a16:creationId xmlns:a16="http://schemas.microsoft.com/office/drawing/2014/main" id="{50DA2AF3-9100-1985-BBBF-415D5C35A0F4}"/>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id="{7AE16485-7485-7E84-146A-571C899A997C}"/>
              </a:ext>
            </a:extLst>
          </p:cNvPr>
          <p:cNvSpPr>
            <a:spLocks noGrp="1"/>
          </p:cNvSpPr>
          <p:nvPr>
            <p:ph type="sldNum" sz="quarter" idx="12"/>
          </p:nvPr>
        </p:nvSpPr>
        <p:spPr/>
        <p:txBody>
          <a:bodyPr/>
          <a:lstStyle/>
          <a:p>
            <a:fld id="{902C67B6-224F-4776-AAF5-4A50B82710BA}" type="slidenum">
              <a:rPr lang="en-AE" smtClean="0"/>
              <a:t>‹#›</a:t>
            </a:fld>
            <a:endParaRPr lang="en-AE"/>
          </a:p>
        </p:txBody>
      </p:sp>
    </p:spTree>
    <p:extLst>
      <p:ext uri="{BB962C8B-B14F-4D97-AF65-F5344CB8AC3E}">
        <p14:creationId xmlns:p14="http://schemas.microsoft.com/office/powerpoint/2010/main" val="310812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C4F2B-B2D4-7286-7D4C-0F291F7BE31A}"/>
              </a:ext>
            </a:extLst>
          </p:cNvPr>
          <p:cNvSpPr>
            <a:spLocks noGrp="1"/>
          </p:cNvSpPr>
          <p:nvPr>
            <p:ph type="title"/>
          </p:nvPr>
        </p:nvSpPr>
        <p:spPr/>
        <p:txBody>
          <a:bodyPr/>
          <a:lstStyle/>
          <a:p>
            <a:r>
              <a:rPr lang="en-US"/>
              <a:t>Click to edit Master title style</a:t>
            </a:r>
            <a:endParaRPr lang="en-AE"/>
          </a:p>
        </p:txBody>
      </p:sp>
      <p:sp>
        <p:nvSpPr>
          <p:cNvPr id="3" name="Content Placeholder 2">
            <a:extLst>
              <a:ext uri="{FF2B5EF4-FFF2-40B4-BE49-F238E27FC236}">
                <a16:creationId xmlns:a16="http://schemas.microsoft.com/office/drawing/2014/main" id="{5A13A46E-B70A-0E77-B43F-15F9064B6A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886942B4-5670-328E-19AD-E8EEBE2B58F7}"/>
              </a:ext>
            </a:extLst>
          </p:cNvPr>
          <p:cNvSpPr>
            <a:spLocks noGrp="1"/>
          </p:cNvSpPr>
          <p:nvPr>
            <p:ph type="dt" sz="half" idx="10"/>
          </p:nvPr>
        </p:nvSpPr>
        <p:spPr/>
        <p:txBody>
          <a:bodyPr/>
          <a:lstStyle/>
          <a:p>
            <a:fld id="{49B13ACB-2DCF-446D-87BE-45040ECD544C}" type="datetimeFigureOut">
              <a:rPr lang="en-AE" smtClean="0"/>
              <a:t>01/04/2024</a:t>
            </a:fld>
            <a:endParaRPr lang="en-AE"/>
          </a:p>
        </p:txBody>
      </p:sp>
      <p:sp>
        <p:nvSpPr>
          <p:cNvPr id="5" name="Footer Placeholder 4">
            <a:extLst>
              <a:ext uri="{FF2B5EF4-FFF2-40B4-BE49-F238E27FC236}">
                <a16:creationId xmlns:a16="http://schemas.microsoft.com/office/drawing/2014/main" id="{15BDAF7D-C333-ED80-C11B-8AD01D115DC9}"/>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id="{E136B04A-FFD5-FDBB-C4DC-DB424A1C64AD}"/>
              </a:ext>
            </a:extLst>
          </p:cNvPr>
          <p:cNvSpPr>
            <a:spLocks noGrp="1"/>
          </p:cNvSpPr>
          <p:nvPr>
            <p:ph type="sldNum" sz="quarter" idx="12"/>
          </p:nvPr>
        </p:nvSpPr>
        <p:spPr/>
        <p:txBody>
          <a:bodyPr/>
          <a:lstStyle/>
          <a:p>
            <a:fld id="{902C67B6-224F-4776-AAF5-4A50B82710BA}" type="slidenum">
              <a:rPr lang="en-AE" smtClean="0"/>
              <a:t>‹#›</a:t>
            </a:fld>
            <a:endParaRPr lang="en-AE"/>
          </a:p>
        </p:txBody>
      </p:sp>
    </p:spTree>
    <p:extLst>
      <p:ext uri="{BB962C8B-B14F-4D97-AF65-F5344CB8AC3E}">
        <p14:creationId xmlns:p14="http://schemas.microsoft.com/office/powerpoint/2010/main" val="3507072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E6573-841A-9B2C-75C5-348AF46974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E"/>
          </a:p>
        </p:txBody>
      </p:sp>
      <p:sp>
        <p:nvSpPr>
          <p:cNvPr id="3" name="Text Placeholder 2">
            <a:extLst>
              <a:ext uri="{FF2B5EF4-FFF2-40B4-BE49-F238E27FC236}">
                <a16:creationId xmlns:a16="http://schemas.microsoft.com/office/drawing/2014/main" id="{35B389BB-6ECE-C7C3-3B39-7F902BD453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C8B860-0831-40FA-E364-BD8F6524227B}"/>
              </a:ext>
            </a:extLst>
          </p:cNvPr>
          <p:cNvSpPr>
            <a:spLocks noGrp="1"/>
          </p:cNvSpPr>
          <p:nvPr>
            <p:ph type="dt" sz="half" idx="10"/>
          </p:nvPr>
        </p:nvSpPr>
        <p:spPr/>
        <p:txBody>
          <a:bodyPr/>
          <a:lstStyle/>
          <a:p>
            <a:fld id="{49B13ACB-2DCF-446D-87BE-45040ECD544C}" type="datetimeFigureOut">
              <a:rPr lang="en-AE" smtClean="0"/>
              <a:t>01/04/2024</a:t>
            </a:fld>
            <a:endParaRPr lang="en-AE"/>
          </a:p>
        </p:txBody>
      </p:sp>
      <p:sp>
        <p:nvSpPr>
          <p:cNvPr id="5" name="Footer Placeholder 4">
            <a:extLst>
              <a:ext uri="{FF2B5EF4-FFF2-40B4-BE49-F238E27FC236}">
                <a16:creationId xmlns:a16="http://schemas.microsoft.com/office/drawing/2014/main" id="{0AFDC2A6-8D42-5A72-E454-F40096437A16}"/>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id="{9205365C-849B-BE9E-0821-9341D35E70EA}"/>
              </a:ext>
            </a:extLst>
          </p:cNvPr>
          <p:cNvSpPr>
            <a:spLocks noGrp="1"/>
          </p:cNvSpPr>
          <p:nvPr>
            <p:ph type="sldNum" sz="quarter" idx="12"/>
          </p:nvPr>
        </p:nvSpPr>
        <p:spPr/>
        <p:txBody>
          <a:bodyPr/>
          <a:lstStyle/>
          <a:p>
            <a:fld id="{902C67B6-224F-4776-AAF5-4A50B82710BA}" type="slidenum">
              <a:rPr lang="en-AE" smtClean="0"/>
              <a:t>‹#›</a:t>
            </a:fld>
            <a:endParaRPr lang="en-AE"/>
          </a:p>
        </p:txBody>
      </p:sp>
    </p:spTree>
    <p:extLst>
      <p:ext uri="{BB962C8B-B14F-4D97-AF65-F5344CB8AC3E}">
        <p14:creationId xmlns:p14="http://schemas.microsoft.com/office/powerpoint/2010/main" val="1224661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53287-65E3-9A35-C3FF-BA0FD6C1379D}"/>
              </a:ext>
            </a:extLst>
          </p:cNvPr>
          <p:cNvSpPr>
            <a:spLocks noGrp="1"/>
          </p:cNvSpPr>
          <p:nvPr>
            <p:ph type="title"/>
          </p:nvPr>
        </p:nvSpPr>
        <p:spPr/>
        <p:txBody>
          <a:bodyPr/>
          <a:lstStyle/>
          <a:p>
            <a:r>
              <a:rPr lang="en-US"/>
              <a:t>Click to edit Master title style</a:t>
            </a:r>
            <a:endParaRPr lang="en-AE"/>
          </a:p>
        </p:txBody>
      </p:sp>
      <p:sp>
        <p:nvSpPr>
          <p:cNvPr id="3" name="Content Placeholder 2">
            <a:extLst>
              <a:ext uri="{FF2B5EF4-FFF2-40B4-BE49-F238E27FC236}">
                <a16:creationId xmlns:a16="http://schemas.microsoft.com/office/drawing/2014/main" id="{409634C3-3FB7-40C8-6C5D-9BAE54501E0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Content Placeholder 3">
            <a:extLst>
              <a:ext uri="{FF2B5EF4-FFF2-40B4-BE49-F238E27FC236}">
                <a16:creationId xmlns:a16="http://schemas.microsoft.com/office/drawing/2014/main" id="{1FE4E1E1-F8B2-DCE3-AC74-2EDAC78B83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5" name="Date Placeholder 4">
            <a:extLst>
              <a:ext uri="{FF2B5EF4-FFF2-40B4-BE49-F238E27FC236}">
                <a16:creationId xmlns:a16="http://schemas.microsoft.com/office/drawing/2014/main" id="{D3C2E2DE-154B-1CFD-9B7E-BF81AC221AFD}"/>
              </a:ext>
            </a:extLst>
          </p:cNvPr>
          <p:cNvSpPr>
            <a:spLocks noGrp="1"/>
          </p:cNvSpPr>
          <p:nvPr>
            <p:ph type="dt" sz="half" idx="10"/>
          </p:nvPr>
        </p:nvSpPr>
        <p:spPr/>
        <p:txBody>
          <a:bodyPr/>
          <a:lstStyle/>
          <a:p>
            <a:fld id="{49B13ACB-2DCF-446D-87BE-45040ECD544C}" type="datetimeFigureOut">
              <a:rPr lang="en-AE" smtClean="0"/>
              <a:t>01/04/2024</a:t>
            </a:fld>
            <a:endParaRPr lang="en-AE"/>
          </a:p>
        </p:txBody>
      </p:sp>
      <p:sp>
        <p:nvSpPr>
          <p:cNvPr id="6" name="Footer Placeholder 5">
            <a:extLst>
              <a:ext uri="{FF2B5EF4-FFF2-40B4-BE49-F238E27FC236}">
                <a16:creationId xmlns:a16="http://schemas.microsoft.com/office/drawing/2014/main" id="{FD0E8C0F-047B-5CAF-782B-AC266DA70BD7}"/>
              </a:ext>
            </a:extLst>
          </p:cNvPr>
          <p:cNvSpPr>
            <a:spLocks noGrp="1"/>
          </p:cNvSpPr>
          <p:nvPr>
            <p:ph type="ftr" sz="quarter" idx="11"/>
          </p:nvPr>
        </p:nvSpPr>
        <p:spPr/>
        <p:txBody>
          <a:bodyPr/>
          <a:lstStyle/>
          <a:p>
            <a:endParaRPr lang="en-AE"/>
          </a:p>
        </p:txBody>
      </p:sp>
      <p:sp>
        <p:nvSpPr>
          <p:cNvPr id="7" name="Slide Number Placeholder 6">
            <a:extLst>
              <a:ext uri="{FF2B5EF4-FFF2-40B4-BE49-F238E27FC236}">
                <a16:creationId xmlns:a16="http://schemas.microsoft.com/office/drawing/2014/main" id="{A0748AEA-5FD4-7C1F-504B-74DCC2DE0929}"/>
              </a:ext>
            </a:extLst>
          </p:cNvPr>
          <p:cNvSpPr>
            <a:spLocks noGrp="1"/>
          </p:cNvSpPr>
          <p:nvPr>
            <p:ph type="sldNum" sz="quarter" idx="12"/>
          </p:nvPr>
        </p:nvSpPr>
        <p:spPr/>
        <p:txBody>
          <a:bodyPr/>
          <a:lstStyle/>
          <a:p>
            <a:fld id="{902C67B6-224F-4776-AAF5-4A50B82710BA}" type="slidenum">
              <a:rPr lang="en-AE" smtClean="0"/>
              <a:t>‹#›</a:t>
            </a:fld>
            <a:endParaRPr lang="en-AE"/>
          </a:p>
        </p:txBody>
      </p:sp>
    </p:spTree>
    <p:extLst>
      <p:ext uri="{BB962C8B-B14F-4D97-AF65-F5344CB8AC3E}">
        <p14:creationId xmlns:p14="http://schemas.microsoft.com/office/powerpoint/2010/main" val="1258396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62E61-A4D9-B1C5-7C79-74DF696699DA}"/>
              </a:ext>
            </a:extLst>
          </p:cNvPr>
          <p:cNvSpPr>
            <a:spLocks noGrp="1"/>
          </p:cNvSpPr>
          <p:nvPr>
            <p:ph type="title"/>
          </p:nvPr>
        </p:nvSpPr>
        <p:spPr>
          <a:xfrm>
            <a:off x="839788" y="365125"/>
            <a:ext cx="10515600" cy="1325563"/>
          </a:xfrm>
        </p:spPr>
        <p:txBody>
          <a:bodyPr/>
          <a:lstStyle/>
          <a:p>
            <a:r>
              <a:rPr lang="en-US"/>
              <a:t>Click to edit Master title style</a:t>
            </a:r>
            <a:endParaRPr lang="en-AE"/>
          </a:p>
        </p:txBody>
      </p:sp>
      <p:sp>
        <p:nvSpPr>
          <p:cNvPr id="3" name="Text Placeholder 2">
            <a:extLst>
              <a:ext uri="{FF2B5EF4-FFF2-40B4-BE49-F238E27FC236}">
                <a16:creationId xmlns:a16="http://schemas.microsoft.com/office/drawing/2014/main" id="{08D6918A-38BA-4002-186C-E777C566EF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FED42E-723B-2583-8B86-3E6F9D7B3E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5" name="Text Placeholder 4">
            <a:extLst>
              <a:ext uri="{FF2B5EF4-FFF2-40B4-BE49-F238E27FC236}">
                <a16:creationId xmlns:a16="http://schemas.microsoft.com/office/drawing/2014/main" id="{C13685F5-ADB1-E004-4639-2EC90D92A1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C6A5FA-616B-0F78-42DF-DEE9FF6723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7" name="Date Placeholder 6">
            <a:extLst>
              <a:ext uri="{FF2B5EF4-FFF2-40B4-BE49-F238E27FC236}">
                <a16:creationId xmlns:a16="http://schemas.microsoft.com/office/drawing/2014/main" id="{FA06EA54-8BA2-A8B5-7365-F8A411A5C3DA}"/>
              </a:ext>
            </a:extLst>
          </p:cNvPr>
          <p:cNvSpPr>
            <a:spLocks noGrp="1"/>
          </p:cNvSpPr>
          <p:nvPr>
            <p:ph type="dt" sz="half" idx="10"/>
          </p:nvPr>
        </p:nvSpPr>
        <p:spPr/>
        <p:txBody>
          <a:bodyPr/>
          <a:lstStyle/>
          <a:p>
            <a:fld id="{49B13ACB-2DCF-446D-87BE-45040ECD544C}" type="datetimeFigureOut">
              <a:rPr lang="en-AE" smtClean="0"/>
              <a:t>01/04/2024</a:t>
            </a:fld>
            <a:endParaRPr lang="en-AE"/>
          </a:p>
        </p:txBody>
      </p:sp>
      <p:sp>
        <p:nvSpPr>
          <p:cNvPr id="8" name="Footer Placeholder 7">
            <a:extLst>
              <a:ext uri="{FF2B5EF4-FFF2-40B4-BE49-F238E27FC236}">
                <a16:creationId xmlns:a16="http://schemas.microsoft.com/office/drawing/2014/main" id="{915F3AEE-5C3D-911B-20F9-5D4747F3FAB2}"/>
              </a:ext>
            </a:extLst>
          </p:cNvPr>
          <p:cNvSpPr>
            <a:spLocks noGrp="1"/>
          </p:cNvSpPr>
          <p:nvPr>
            <p:ph type="ftr" sz="quarter" idx="11"/>
          </p:nvPr>
        </p:nvSpPr>
        <p:spPr/>
        <p:txBody>
          <a:bodyPr/>
          <a:lstStyle/>
          <a:p>
            <a:endParaRPr lang="en-AE"/>
          </a:p>
        </p:txBody>
      </p:sp>
      <p:sp>
        <p:nvSpPr>
          <p:cNvPr id="9" name="Slide Number Placeholder 8">
            <a:extLst>
              <a:ext uri="{FF2B5EF4-FFF2-40B4-BE49-F238E27FC236}">
                <a16:creationId xmlns:a16="http://schemas.microsoft.com/office/drawing/2014/main" id="{C22ABE60-D5FC-F661-69F2-66DC4C5CE699}"/>
              </a:ext>
            </a:extLst>
          </p:cNvPr>
          <p:cNvSpPr>
            <a:spLocks noGrp="1"/>
          </p:cNvSpPr>
          <p:nvPr>
            <p:ph type="sldNum" sz="quarter" idx="12"/>
          </p:nvPr>
        </p:nvSpPr>
        <p:spPr/>
        <p:txBody>
          <a:bodyPr/>
          <a:lstStyle/>
          <a:p>
            <a:fld id="{902C67B6-224F-4776-AAF5-4A50B82710BA}" type="slidenum">
              <a:rPr lang="en-AE" smtClean="0"/>
              <a:t>‹#›</a:t>
            </a:fld>
            <a:endParaRPr lang="en-AE"/>
          </a:p>
        </p:txBody>
      </p:sp>
    </p:spTree>
    <p:extLst>
      <p:ext uri="{BB962C8B-B14F-4D97-AF65-F5344CB8AC3E}">
        <p14:creationId xmlns:p14="http://schemas.microsoft.com/office/powerpoint/2010/main" val="3860481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3B1AD-FED8-03A6-BD8F-C7F86D41B589}"/>
              </a:ext>
            </a:extLst>
          </p:cNvPr>
          <p:cNvSpPr>
            <a:spLocks noGrp="1"/>
          </p:cNvSpPr>
          <p:nvPr>
            <p:ph type="title"/>
          </p:nvPr>
        </p:nvSpPr>
        <p:spPr/>
        <p:txBody>
          <a:bodyPr/>
          <a:lstStyle/>
          <a:p>
            <a:r>
              <a:rPr lang="en-US"/>
              <a:t>Click to edit Master title style</a:t>
            </a:r>
            <a:endParaRPr lang="en-AE"/>
          </a:p>
        </p:txBody>
      </p:sp>
      <p:sp>
        <p:nvSpPr>
          <p:cNvPr id="3" name="Date Placeholder 2">
            <a:extLst>
              <a:ext uri="{FF2B5EF4-FFF2-40B4-BE49-F238E27FC236}">
                <a16:creationId xmlns:a16="http://schemas.microsoft.com/office/drawing/2014/main" id="{37518CC2-569D-C241-560B-F67B8E0F3DEB}"/>
              </a:ext>
            </a:extLst>
          </p:cNvPr>
          <p:cNvSpPr>
            <a:spLocks noGrp="1"/>
          </p:cNvSpPr>
          <p:nvPr>
            <p:ph type="dt" sz="half" idx="10"/>
          </p:nvPr>
        </p:nvSpPr>
        <p:spPr/>
        <p:txBody>
          <a:bodyPr/>
          <a:lstStyle/>
          <a:p>
            <a:fld id="{49B13ACB-2DCF-446D-87BE-45040ECD544C}" type="datetimeFigureOut">
              <a:rPr lang="en-AE" smtClean="0"/>
              <a:t>01/04/2024</a:t>
            </a:fld>
            <a:endParaRPr lang="en-AE"/>
          </a:p>
        </p:txBody>
      </p:sp>
      <p:sp>
        <p:nvSpPr>
          <p:cNvPr id="4" name="Footer Placeholder 3">
            <a:extLst>
              <a:ext uri="{FF2B5EF4-FFF2-40B4-BE49-F238E27FC236}">
                <a16:creationId xmlns:a16="http://schemas.microsoft.com/office/drawing/2014/main" id="{0D45C618-9902-833F-4B0B-D3851C50BE0E}"/>
              </a:ext>
            </a:extLst>
          </p:cNvPr>
          <p:cNvSpPr>
            <a:spLocks noGrp="1"/>
          </p:cNvSpPr>
          <p:nvPr>
            <p:ph type="ftr" sz="quarter" idx="11"/>
          </p:nvPr>
        </p:nvSpPr>
        <p:spPr/>
        <p:txBody>
          <a:bodyPr/>
          <a:lstStyle/>
          <a:p>
            <a:endParaRPr lang="en-AE"/>
          </a:p>
        </p:txBody>
      </p:sp>
      <p:sp>
        <p:nvSpPr>
          <p:cNvPr id="5" name="Slide Number Placeholder 4">
            <a:extLst>
              <a:ext uri="{FF2B5EF4-FFF2-40B4-BE49-F238E27FC236}">
                <a16:creationId xmlns:a16="http://schemas.microsoft.com/office/drawing/2014/main" id="{99198BBD-9F90-9F44-3AB6-9DBEB3CB7173}"/>
              </a:ext>
            </a:extLst>
          </p:cNvPr>
          <p:cNvSpPr>
            <a:spLocks noGrp="1"/>
          </p:cNvSpPr>
          <p:nvPr>
            <p:ph type="sldNum" sz="quarter" idx="12"/>
          </p:nvPr>
        </p:nvSpPr>
        <p:spPr/>
        <p:txBody>
          <a:bodyPr/>
          <a:lstStyle/>
          <a:p>
            <a:fld id="{902C67B6-224F-4776-AAF5-4A50B82710BA}" type="slidenum">
              <a:rPr lang="en-AE" smtClean="0"/>
              <a:t>‹#›</a:t>
            </a:fld>
            <a:endParaRPr lang="en-AE"/>
          </a:p>
        </p:txBody>
      </p:sp>
    </p:spTree>
    <p:extLst>
      <p:ext uri="{BB962C8B-B14F-4D97-AF65-F5344CB8AC3E}">
        <p14:creationId xmlns:p14="http://schemas.microsoft.com/office/powerpoint/2010/main" val="1824725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AB73FF-E5C8-E9BB-1F4F-CB9A93FC1E8B}"/>
              </a:ext>
            </a:extLst>
          </p:cNvPr>
          <p:cNvSpPr>
            <a:spLocks noGrp="1"/>
          </p:cNvSpPr>
          <p:nvPr>
            <p:ph type="dt" sz="half" idx="10"/>
          </p:nvPr>
        </p:nvSpPr>
        <p:spPr/>
        <p:txBody>
          <a:bodyPr/>
          <a:lstStyle/>
          <a:p>
            <a:fld id="{49B13ACB-2DCF-446D-87BE-45040ECD544C}" type="datetimeFigureOut">
              <a:rPr lang="en-AE" smtClean="0"/>
              <a:t>01/04/2024</a:t>
            </a:fld>
            <a:endParaRPr lang="en-AE"/>
          </a:p>
        </p:txBody>
      </p:sp>
      <p:sp>
        <p:nvSpPr>
          <p:cNvPr id="3" name="Footer Placeholder 2">
            <a:extLst>
              <a:ext uri="{FF2B5EF4-FFF2-40B4-BE49-F238E27FC236}">
                <a16:creationId xmlns:a16="http://schemas.microsoft.com/office/drawing/2014/main" id="{186073B8-2A47-A40A-9F99-47FD9DEE7CBE}"/>
              </a:ext>
            </a:extLst>
          </p:cNvPr>
          <p:cNvSpPr>
            <a:spLocks noGrp="1"/>
          </p:cNvSpPr>
          <p:nvPr>
            <p:ph type="ftr" sz="quarter" idx="11"/>
          </p:nvPr>
        </p:nvSpPr>
        <p:spPr/>
        <p:txBody>
          <a:bodyPr/>
          <a:lstStyle/>
          <a:p>
            <a:endParaRPr lang="en-AE"/>
          </a:p>
        </p:txBody>
      </p:sp>
      <p:sp>
        <p:nvSpPr>
          <p:cNvPr id="4" name="Slide Number Placeholder 3">
            <a:extLst>
              <a:ext uri="{FF2B5EF4-FFF2-40B4-BE49-F238E27FC236}">
                <a16:creationId xmlns:a16="http://schemas.microsoft.com/office/drawing/2014/main" id="{81E445B3-6C2C-AAE8-E3A6-CF3BA73D41D0}"/>
              </a:ext>
            </a:extLst>
          </p:cNvPr>
          <p:cNvSpPr>
            <a:spLocks noGrp="1"/>
          </p:cNvSpPr>
          <p:nvPr>
            <p:ph type="sldNum" sz="quarter" idx="12"/>
          </p:nvPr>
        </p:nvSpPr>
        <p:spPr/>
        <p:txBody>
          <a:bodyPr/>
          <a:lstStyle/>
          <a:p>
            <a:fld id="{902C67B6-224F-4776-AAF5-4A50B82710BA}" type="slidenum">
              <a:rPr lang="en-AE" smtClean="0"/>
              <a:t>‹#›</a:t>
            </a:fld>
            <a:endParaRPr lang="en-AE"/>
          </a:p>
        </p:txBody>
      </p:sp>
    </p:spTree>
    <p:extLst>
      <p:ext uri="{BB962C8B-B14F-4D97-AF65-F5344CB8AC3E}">
        <p14:creationId xmlns:p14="http://schemas.microsoft.com/office/powerpoint/2010/main" val="1148872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85FE8-7C77-4D6B-9FAE-ADA9BD824A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E"/>
          </a:p>
        </p:txBody>
      </p:sp>
      <p:sp>
        <p:nvSpPr>
          <p:cNvPr id="3" name="Content Placeholder 2">
            <a:extLst>
              <a:ext uri="{FF2B5EF4-FFF2-40B4-BE49-F238E27FC236}">
                <a16:creationId xmlns:a16="http://schemas.microsoft.com/office/drawing/2014/main" id="{5731DEBF-4CBE-E40E-C154-00A2D4681B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Text Placeholder 3">
            <a:extLst>
              <a:ext uri="{FF2B5EF4-FFF2-40B4-BE49-F238E27FC236}">
                <a16:creationId xmlns:a16="http://schemas.microsoft.com/office/drawing/2014/main" id="{41374706-C187-0E84-6CD7-8600FBD880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28BA7A-2B64-E871-4AE4-7E623D0126F7}"/>
              </a:ext>
            </a:extLst>
          </p:cNvPr>
          <p:cNvSpPr>
            <a:spLocks noGrp="1"/>
          </p:cNvSpPr>
          <p:nvPr>
            <p:ph type="dt" sz="half" idx="10"/>
          </p:nvPr>
        </p:nvSpPr>
        <p:spPr/>
        <p:txBody>
          <a:bodyPr/>
          <a:lstStyle/>
          <a:p>
            <a:fld id="{49B13ACB-2DCF-446D-87BE-45040ECD544C}" type="datetimeFigureOut">
              <a:rPr lang="en-AE" smtClean="0"/>
              <a:t>01/04/2024</a:t>
            </a:fld>
            <a:endParaRPr lang="en-AE"/>
          </a:p>
        </p:txBody>
      </p:sp>
      <p:sp>
        <p:nvSpPr>
          <p:cNvPr id="6" name="Footer Placeholder 5">
            <a:extLst>
              <a:ext uri="{FF2B5EF4-FFF2-40B4-BE49-F238E27FC236}">
                <a16:creationId xmlns:a16="http://schemas.microsoft.com/office/drawing/2014/main" id="{AF7CAAEC-7E09-6E75-D23E-C6790B03F347}"/>
              </a:ext>
            </a:extLst>
          </p:cNvPr>
          <p:cNvSpPr>
            <a:spLocks noGrp="1"/>
          </p:cNvSpPr>
          <p:nvPr>
            <p:ph type="ftr" sz="quarter" idx="11"/>
          </p:nvPr>
        </p:nvSpPr>
        <p:spPr/>
        <p:txBody>
          <a:bodyPr/>
          <a:lstStyle/>
          <a:p>
            <a:endParaRPr lang="en-AE"/>
          </a:p>
        </p:txBody>
      </p:sp>
      <p:sp>
        <p:nvSpPr>
          <p:cNvPr id="7" name="Slide Number Placeholder 6">
            <a:extLst>
              <a:ext uri="{FF2B5EF4-FFF2-40B4-BE49-F238E27FC236}">
                <a16:creationId xmlns:a16="http://schemas.microsoft.com/office/drawing/2014/main" id="{A7C3CD2F-E785-1868-2514-F07F7505744A}"/>
              </a:ext>
            </a:extLst>
          </p:cNvPr>
          <p:cNvSpPr>
            <a:spLocks noGrp="1"/>
          </p:cNvSpPr>
          <p:nvPr>
            <p:ph type="sldNum" sz="quarter" idx="12"/>
          </p:nvPr>
        </p:nvSpPr>
        <p:spPr/>
        <p:txBody>
          <a:bodyPr/>
          <a:lstStyle/>
          <a:p>
            <a:fld id="{902C67B6-224F-4776-AAF5-4A50B82710BA}" type="slidenum">
              <a:rPr lang="en-AE" smtClean="0"/>
              <a:t>‹#›</a:t>
            </a:fld>
            <a:endParaRPr lang="en-AE"/>
          </a:p>
        </p:txBody>
      </p:sp>
    </p:spTree>
    <p:extLst>
      <p:ext uri="{BB962C8B-B14F-4D97-AF65-F5344CB8AC3E}">
        <p14:creationId xmlns:p14="http://schemas.microsoft.com/office/powerpoint/2010/main" val="2787572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78B21-4289-FFF4-A30A-286189BE23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E"/>
          </a:p>
        </p:txBody>
      </p:sp>
      <p:sp>
        <p:nvSpPr>
          <p:cNvPr id="3" name="Picture Placeholder 2">
            <a:extLst>
              <a:ext uri="{FF2B5EF4-FFF2-40B4-BE49-F238E27FC236}">
                <a16:creationId xmlns:a16="http://schemas.microsoft.com/office/drawing/2014/main" id="{31B470C8-A954-7B69-0ED2-0E5DA01E36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E"/>
          </a:p>
        </p:txBody>
      </p:sp>
      <p:sp>
        <p:nvSpPr>
          <p:cNvPr id="4" name="Text Placeholder 3">
            <a:extLst>
              <a:ext uri="{FF2B5EF4-FFF2-40B4-BE49-F238E27FC236}">
                <a16:creationId xmlns:a16="http://schemas.microsoft.com/office/drawing/2014/main" id="{D8074082-7916-C6A8-F44E-B6D71051D8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B33C87-F20E-9939-6E2B-020E10715244}"/>
              </a:ext>
            </a:extLst>
          </p:cNvPr>
          <p:cNvSpPr>
            <a:spLocks noGrp="1"/>
          </p:cNvSpPr>
          <p:nvPr>
            <p:ph type="dt" sz="half" idx="10"/>
          </p:nvPr>
        </p:nvSpPr>
        <p:spPr/>
        <p:txBody>
          <a:bodyPr/>
          <a:lstStyle/>
          <a:p>
            <a:fld id="{49B13ACB-2DCF-446D-87BE-45040ECD544C}" type="datetimeFigureOut">
              <a:rPr lang="en-AE" smtClean="0"/>
              <a:t>01/04/2024</a:t>
            </a:fld>
            <a:endParaRPr lang="en-AE"/>
          </a:p>
        </p:txBody>
      </p:sp>
      <p:sp>
        <p:nvSpPr>
          <p:cNvPr id="6" name="Footer Placeholder 5">
            <a:extLst>
              <a:ext uri="{FF2B5EF4-FFF2-40B4-BE49-F238E27FC236}">
                <a16:creationId xmlns:a16="http://schemas.microsoft.com/office/drawing/2014/main" id="{33E3596E-204F-F213-BE25-5E35518CC2C1}"/>
              </a:ext>
            </a:extLst>
          </p:cNvPr>
          <p:cNvSpPr>
            <a:spLocks noGrp="1"/>
          </p:cNvSpPr>
          <p:nvPr>
            <p:ph type="ftr" sz="quarter" idx="11"/>
          </p:nvPr>
        </p:nvSpPr>
        <p:spPr/>
        <p:txBody>
          <a:bodyPr/>
          <a:lstStyle/>
          <a:p>
            <a:endParaRPr lang="en-AE"/>
          </a:p>
        </p:txBody>
      </p:sp>
      <p:sp>
        <p:nvSpPr>
          <p:cNvPr id="7" name="Slide Number Placeholder 6">
            <a:extLst>
              <a:ext uri="{FF2B5EF4-FFF2-40B4-BE49-F238E27FC236}">
                <a16:creationId xmlns:a16="http://schemas.microsoft.com/office/drawing/2014/main" id="{9BCC8E84-5C37-8A3F-21B8-BF848A954379}"/>
              </a:ext>
            </a:extLst>
          </p:cNvPr>
          <p:cNvSpPr>
            <a:spLocks noGrp="1"/>
          </p:cNvSpPr>
          <p:nvPr>
            <p:ph type="sldNum" sz="quarter" idx="12"/>
          </p:nvPr>
        </p:nvSpPr>
        <p:spPr/>
        <p:txBody>
          <a:bodyPr/>
          <a:lstStyle/>
          <a:p>
            <a:fld id="{902C67B6-224F-4776-AAF5-4A50B82710BA}" type="slidenum">
              <a:rPr lang="en-AE" smtClean="0"/>
              <a:t>‹#›</a:t>
            </a:fld>
            <a:endParaRPr lang="en-AE"/>
          </a:p>
        </p:txBody>
      </p:sp>
    </p:spTree>
    <p:extLst>
      <p:ext uri="{BB962C8B-B14F-4D97-AF65-F5344CB8AC3E}">
        <p14:creationId xmlns:p14="http://schemas.microsoft.com/office/powerpoint/2010/main" val="133976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F5FAF0-0518-4D6E-7753-3CDBCDBB9C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E"/>
          </a:p>
        </p:txBody>
      </p:sp>
      <p:sp>
        <p:nvSpPr>
          <p:cNvPr id="3" name="Text Placeholder 2">
            <a:extLst>
              <a:ext uri="{FF2B5EF4-FFF2-40B4-BE49-F238E27FC236}">
                <a16:creationId xmlns:a16="http://schemas.microsoft.com/office/drawing/2014/main" id="{73D7CCD6-410A-E1AB-B56E-9C1592190B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C22374C4-6FE4-15D6-CEFC-5E0ED39C55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B13ACB-2DCF-446D-87BE-45040ECD544C}" type="datetimeFigureOut">
              <a:rPr lang="en-AE" smtClean="0"/>
              <a:t>01/04/2024</a:t>
            </a:fld>
            <a:endParaRPr lang="en-AE"/>
          </a:p>
        </p:txBody>
      </p:sp>
      <p:sp>
        <p:nvSpPr>
          <p:cNvPr id="5" name="Footer Placeholder 4">
            <a:extLst>
              <a:ext uri="{FF2B5EF4-FFF2-40B4-BE49-F238E27FC236}">
                <a16:creationId xmlns:a16="http://schemas.microsoft.com/office/drawing/2014/main" id="{4D25FF67-8838-5DC5-C928-7908474811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E"/>
          </a:p>
        </p:txBody>
      </p:sp>
      <p:sp>
        <p:nvSpPr>
          <p:cNvPr id="6" name="Slide Number Placeholder 5">
            <a:extLst>
              <a:ext uri="{FF2B5EF4-FFF2-40B4-BE49-F238E27FC236}">
                <a16:creationId xmlns:a16="http://schemas.microsoft.com/office/drawing/2014/main" id="{16A78B6C-DE99-C55C-BDEF-6448886713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2C67B6-224F-4776-AAF5-4A50B82710BA}" type="slidenum">
              <a:rPr lang="en-AE" smtClean="0"/>
              <a:t>‹#›</a:t>
            </a:fld>
            <a:endParaRPr lang="en-AE"/>
          </a:p>
        </p:txBody>
      </p:sp>
    </p:spTree>
    <p:extLst>
      <p:ext uri="{BB962C8B-B14F-4D97-AF65-F5344CB8AC3E}">
        <p14:creationId xmlns:p14="http://schemas.microsoft.com/office/powerpoint/2010/main" val="16798067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34395-64E8-D45C-CDCC-CA050A5B4352}"/>
              </a:ext>
            </a:extLst>
          </p:cNvPr>
          <p:cNvSpPr>
            <a:spLocks noGrp="1"/>
          </p:cNvSpPr>
          <p:nvPr>
            <p:ph type="ctrTitle"/>
          </p:nvPr>
        </p:nvSpPr>
        <p:spPr>
          <a:xfrm>
            <a:off x="1524000" y="1600199"/>
            <a:ext cx="9144000" cy="1909763"/>
          </a:xfrm>
        </p:spPr>
        <p:txBody>
          <a:bodyPr/>
          <a:lstStyle/>
          <a:p>
            <a:r>
              <a:rPr lang="en-US" b="1" dirty="0">
                <a:solidFill>
                  <a:schemeClr val="bg1"/>
                </a:solidFill>
                <a:latin typeface="Arial" panose="020B0604020202020204" pitchFamily="34" charset="0"/>
                <a:cs typeface="Arial" panose="020B0604020202020204" pitchFamily="34" charset="0"/>
              </a:rPr>
              <a:t>Presentation Title Here</a:t>
            </a:r>
            <a:endParaRPr lang="en-AE" b="1" dirty="0">
              <a:solidFill>
                <a:schemeClr val="bg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F2D9C508-DEBA-B834-8D25-D2FB536D8FB0}"/>
              </a:ext>
            </a:extLst>
          </p:cNvPr>
          <p:cNvSpPr>
            <a:spLocks noGrp="1"/>
          </p:cNvSpPr>
          <p:nvPr>
            <p:ph type="subTitle" idx="1"/>
          </p:nvPr>
        </p:nvSpPr>
        <p:spPr>
          <a:xfrm>
            <a:off x="661182" y="2406284"/>
            <a:ext cx="10972800" cy="1655762"/>
          </a:xfrm>
        </p:spPr>
        <p:txBody>
          <a:bodyPr>
            <a:normAutofit fontScale="92500" lnSpcReduction="10000"/>
          </a:bodyPr>
          <a:lstStyle/>
          <a:p>
            <a:r>
              <a:rPr lang="en-US" sz="6000" b="1" dirty="0">
                <a:solidFill>
                  <a:srgbClr val="1C3D84"/>
                </a:solidFill>
                <a:latin typeface="Times New Roman" panose="02020603050405020304" pitchFamily="18" charset="0"/>
                <a:cs typeface="Times New Roman" panose="02020603050405020304" pitchFamily="18" charset="0"/>
              </a:rPr>
              <a:t>Your Presentation Title Here</a:t>
            </a:r>
          </a:p>
          <a:p>
            <a:r>
              <a:rPr lang="en-US" sz="6000" b="1" dirty="0">
                <a:solidFill>
                  <a:srgbClr val="1C3D84"/>
                </a:solidFill>
                <a:latin typeface="Times New Roman" panose="02020603050405020304" pitchFamily="18" charset="0"/>
                <a:cs typeface="Times New Roman" panose="02020603050405020304" pitchFamily="18" charset="0"/>
              </a:rPr>
              <a:t>Your Presentation Title Here</a:t>
            </a:r>
            <a:endParaRPr lang="en-AE" sz="6000" b="1" dirty="0">
              <a:solidFill>
                <a:srgbClr val="1C3D84"/>
              </a:solidFill>
              <a:latin typeface="Times New Roman" panose="02020603050405020304" pitchFamily="18" charset="0"/>
              <a:cs typeface="Times New Roman" panose="02020603050405020304" pitchFamily="18" charset="0"/>
            </a:endParaRPr>
          </a:p>
          <a:p>
            <a:endParaRPr lang="en-AE" sz="6000" b="1" dirty="0">
              <a:solidFill>
                <a:srgbClr val="1C3D84"/>
              </a:solidFill>
              <a:latin typeface="Times New Roman" panose="02020603050405020304" pitchFamily="18" charset="0"/>
              <a:cs typeface="Times New Roman" panose="02020603050405020304" pitchFamily="18" charset="0"/>
            </a:endParaRPr>
          </a:p>
        </p:txBody>
      </p:sp>
      <p:sp>
        <p:nvSpPr>
          <p:cNvPr id="11" name="Subtitle 2">
            <a:extLst>
              <a:ext uri="{FF2B5EF4-FFF2-40B4-BE49-F238E27FC236}">
                <a16:creationId xmlns:a16="http://schemas.microsoft.com/office/drawing/2014/main" id="{3D0B04AF-9B0F-6253-502F-4E0FC1030562}"/>
              </a:ext>
            </a:extLst>
          </p:cNvPr>
          <p:cNvSpPr txBox="1">
            <a:spLocks/>
          </p:cNvSpPr>
          <p:nvPr/>
        </p:nvSpPr>
        <p:spPr>
          <a:xfrm>
            <a:off x="661182" y="4316048"/>
            <a:ext cx="10972800" cy="55208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200" b="1" dirty="0">
                <a:solidFill>
                  <a:srgbClr val="3DB5EA"/>
                </a:solidFill>
                <a:latin typeface="Times New Roman" panose="02020603050405020304" pitchFamily="18" charset="0"/>
                <a:cs typeface="Times New Roman" panose="02020603050405020304" pitchFamily="18" charset="0"/>
              </a:rPr>
              <a:t>Name of Presenter</a:t>
            </a:r>
          </a:p>
        </p:txBody>
      </p:sp>
      <p:sp>
        <p:nvSpPr>
          <p:cNvPr id="12" name="Subtitle 2">
            <a:extLst>
              <a:ext uri="{FF2B5EF4-FFF2-40B4-BE49-F238E27FC236}">
                <a16:creationId xmlns:a16="http://schemas.microsoft.com/office/drawing/2014/main" id="{D49B1FD8-2C13-267C-1848-23C2BF3406FE}"/>
              </a:ext>
            </a:extLst>
          </p:cNvPr>
          <p:cNvSpPr txBox="1">
            <a:spLocks/>
          </p:cNvSpPr>
          <p:nvPr/>
        </p:nvSpPr>
        <p:spPr>
          <a:xfrm>
            <a:off x="661182" y="4868130"/>
            <a:ext cx="10972800" cy="11897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AE" sz="3200" b="1" dirty="0">
                <a:solidFill>
                  <a:srgbClr val="3DB5EA"/>
                </a:solidFill>
                <a:latin typeface="Times New Roman" panose="02020603050405020304" pitchFamily="18" charset="0"/>
                <a:cs typeface="Times New Roman" panose="02020603050405020304" pitchFamily="18" charset="0"/>
              </a:rPr>
              <a:t>J</a:t>
            </a:r>
            <a:r>
              <a:rPr lang="en-US" sz="3200" b="1" dirty="0">
                <a:solidFill>
                  <a:srgbClr val="3DB5EA"/>
                </a:solidFill>
                <a:latin typeface="Times New Roman" panose="02020603050405020304" pitchFamily="18" charset="0"/>
                <a:cs typeface="Times New Roman" panose="02020603050405020304" pitchFamily="18" charset="0"/>
              </a:rPr>
              <a:t>o</a:t>
            </a:r>
            <a:r>
              <a:rPr lang="en-AE" sz="3200" b="1" dirty="0">
                <a:solidFill>
                  <a:srgbClr val="3DB5EA"/>
                </a:solidFill>
                <a:latin typeface="Times New Roman" panose="02020603050405020304" pitchFamily="18" charset="0"/>
                <a:cs typeface="Times New Roman" panose="02020603050405020304" pitchFamily="18" charset="0"/>
              </a:rPr>
              <a:t>b Title/Designation, Organisation</a:t>
            </a:r>
          </a:p>
        </p:txBody>
      </p:sp>
    </p:spTree>
    <p:extLst>
      <p:ext uri="{BB962C8B-B14F-4D97-AF65-F5344CB8AC3E}">
        <p14:creationId xmlns:p14="http://schemas.microsoft.com/office/powerpoint/2010/main" val="4281832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108857FB-4940-C160-50B7-68042D18E682}"/>
              </a:ext>
            </a:extLst>
          </p:cNvPr>
          <p:cNvSpPr txBox="1">
            <a:spLocks/>
          </p:cNvSpPr>
          <p:nvPr/>
        </p:nvSpPr>
        <p:spPr>
          <a:xfrm>
            <a:off x="794532" y="1771650"/>
            <a:ext cx="10749768" cy="18859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7799"/>
              </a:lnSpc>
              <a:buNone/>
            </a:pPr>
            <a:r>
              <a:rPr lang="en-US" sz="5600" b="1" dirty="0">
                <a:solidFill>
                  <a:srgbClr val="FFFFFF"/>
                </a:solidFill>
                <a:latin typeface="Times New Roman" panose="02020603050405020304" pitchFamily="18" charset="0"/>
                <a:cs typeface="Times New Roman" panose="02020603050405020304" pitchFamily="18" charset="0"/>
              </a:rPr>
              <a:t>“Heading, quote or fact to go here. Statement to go here.”</a:t>
            </a:r>
          </a:p>
        </p:txBody>
      </p:sp>
      <p:sp>
        <p:nvSpPr>
          <p:cNvPr id="9" name="Subtitle 2">
            <a:extLst>
              <a:ext uri="{FF2B5EF4-FFF2-40B4-BE49-F238E27FC236}">
                <a16:creationId xmlns:a16="http://schemas.microsoft.com/office/drawing/2014/main" id="{1B979CB5-C578-7C38-6B2D-312318577C36}"/>
              </a:ext>
            </a:extLst>
          </p:cNvPr>
          <p:cNvSpPr txBox="1">
            <a:spLocks/>
          </p:cNvSpPr>
          <p:nvPr/>
        </p:nvSpPr>
        <p:spPr>
          <a:xfrm>
            <a:off x="794532" y="4267200"/>
            <a:ext cx="10749768" cy="70485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dirty="0">
                <a:solidFill>
                  <a:schemeClr val="bg1"/>
                </a:solidFill>
                <a:latin typeface="Times New Roman" panose="02020603050405020304" pitchFamily="18" charset="0"/>
                <a:cs typeface="Times New Roman" panose="02020603050405020304" pitchFamily="18" charset="0"/>
              </a:rPr>
              <a:t>Subtext</a:t>
            </a:r>
            <a:endParaRPr lang="en-AE" sz="4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6105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8824D320-45DE-9F25-B7A4-885A1F7D28C1}"/>
              </a:ext>
            </a:extLst>
          </p:cNvPr>
          <p:cNvSpPr txBox="1">
            <a:spLocks/>
          </p:cNvSpPr>
          <p:nvPr/>
        </p:nvSpPr>
        <p:spPr>
          <a:xfrm>
            <a:off x="647700" y="1371600"/>
            <a:ext cx="10915650" cy="104775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dirty="0">
                <a:solidFill>
                  <a:srgbClr val="1C3D84"/>
                </a:solidFill>
                <a:latin typeface="Times New Roman" panose="02020603050405020304" pitchFamily="18" charset="0"/>
                <a:cs typeface="Times New Roman" panose="02020603050405020304" pitchFamily="18" charset="0"/>
              </a:rPr>
              <a:t>Heading to go here</a:t>
            </a:r>
            <a:endParaRPr lang="en-AE" sz="4000" b="1" dirty="0">
              <a:solidFill>
                <a:srgbClr val="1C3D84"/>
              </a:solidFill>
              <a:latin typeface="Times New Roman" panose="02020603050405020304" pitchFamily="18" charset="0"/>
              <a:cs typeface="Times New Roman" panose="02020603050405020304" pitchFamily="18" charset="0"/>
            </a:endParaRPr>
          </a:p>
        </p:txBody>
      </p:sp>
      <p:sp>
        <p:nvSpPr>
          <p:cNvPr id="7" name="Subtitle 2">
            <a:extLst>
              <a:ext uri="{FF2B5EF4-FFF2-40B4-BE49-F238E27FC236}">
                <a16:creationId xmlns:a16="http://schemas.microsoft.com/office/drawing/2014/main" id="{1CBE72CE-5B79-97A6-4739-DC4600F9E37C}"/>
              </a:ext>
            </a:extLst>
          </p:cNvPr>
          <p:cNvSpPr txBox="1">
            <a:spLocks/>
          </p:cNvSpPr>
          <p:nvPr/>
        </p:nvSpPr>
        <p:spPr>
          <a:xfrm>
            <a:off x="647700" y="2419350"/>
            <a:ext cx="10915650" cy="29337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US" sz="2800" b="1" dirty="0">
                <a:solidFill>
                  <a:srgbClr val="1C3D84"/>
                </a:solidFill>
                <a:latin typeface="Times New Roman" panose="02020603050405020304" pitchFamily="18" charset="0"/>
                <a:cs typeface="Times New Roman" panose="02020603050405020304" pitchFamily="18" charset="0"/>
              </a:rPr>
              <a:t>Text body text body text body text body text body text body text</a:t>
            </a:r>
          </a:p>
          <a:p>
            <a:pPr marL="457200" indent="-457200" algn="l">
              <a:buFont typeface="Arial" panose="020B0604020202020204" pitchFamily="34" charset="0"/>
              <a:buChar char="•"/>
            </a:pPr>
            <a:r>
              <a:rPr lang="en-US" sz="2800" b="1" dirty="0">
                <a:solidFill>
                  <a:srgbClr val="1C3D84"/>
                </a:solidFill>
                <a:latin typeface="Times New Roman" panose="02020603050405020304" pitchFamily="18" charset="0"/>
                <a:cs typeface="Times New Roman" panose="02020603050405020304" pitchFamily="18" charset="0"/>
              </a:rPr>
              <a:t>Text body text body text body text body text body text body text</a:t>
            </a:r>
          </a:p>
          <a:p>
            <a:pPr marL="457200" indent="-457200" algn="l">
              <a:buFont typeface="Arial" panose="020B0604020202020204" pitchFamily="34" charset="0"/>
              <a:buChar char="•"/>
            </a:pPr>
            <a:r>
              <a:rPr lang="en-US" sz="2800" b="1" dirty="0">
                <a:solidFill>
                  <a:srgbClr val="1C3D84"/>
                </a:solidFill>
                <a:latin typeface="Times New Roman" panose="02020603050405020304" pitchFamily="18" charset="0"/>
                <a:cs typeface="Times New Roman" panose="02020603050405020304" pitchFamily="18" charset="0"/>
              </a:rPr>
              <a:t>Text body text body text body text body text body text body text</a:t>
            </a:r>
          </a:p>
          <a:p>
            <a:pPr marL="457200" indent="-457200" algn="l">
              <a:buFont typeface="Arial" panose="020B0604020202020204" pitchFamily="34" charset="0"/>
              <a:buChar char="•"/>
            </a:pPr>
            <a:r>
              <a:rPr lang="en-US" sz="2800" b="1" dirty="0">
                <a:solidFill>
                  <a:srgbClr val="1C3D84"/>
                </a:solidFill>
                <a:latin typeface="Times New Roman" panose="02020603050405020304" pitchFamily="18" charset="0"/>
                <a:cs typeface="Times New Roman" panose="02020603050405020304" pitchFamily="18" charset="0"/>
              </a:rPr>
              <a:t>Text body text body text body text body text body text body text</a:t>
            </a:r>
          </a:p>
          <a:p>
            <a:pPr marL="457200" indent="-457200" algn="l">
              <a:buFont typeface="Arial" panose="020B0604020202020204" pitchFamily="34" charset="0"/>
              <a:buChar char="•"/>
            </a:pPr>
            <a:r>
              <a:rPr lang="en-US" sz="2800" b="1" dirty="0">
                <a:solidFill>
                  <a:srgbClr val="1C3D84"/>
                </a:solidFill>
                <a:latin typeface="Times New Roman" panose="02020603050405020304" pitchFamily="18" charset="0"/>
                <a:cs typeface="Times New Roman" panose="02020603050405020304" pitchFamily="18" charset="0"/>
              </a:rPr>
              <a:t>Text body text body text body text body text body text body text</a:t>
            </a:r>
          </a:p>
          <a:p>
            <a:pPr algn="l"/>
            <a:endParaRPr lang="en-US" sz="2800" b="1" dirty="0">
              <a:solidFill>
                <a:srgbClr val="1C3D84"/>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5934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77D882F-CE22-3A01-F1E0-3B1E31EA7D7A}"/>
              </a:ext>
            </a:extLst>
          </p:cNvPr>
          <p:cNvSpPr>
            <a:spLocks noGrp="1"/>
          </p:cNvSpPr>
          <p:nvPr>
            <p:ph type="pic" idx="1"/>
          </p:nvPr>
        </p:nvSpPr>
        <p:spPr>
          <a:xfrm>
            <a:off x="704850" y="1524000"/>
            <a:ext cx="10782300" cy="3790949"/>
          </a:xfrm>
        </p:spPr>
      </p:sp>
      <p:sp>
        <p:nvSpPr>
          <p:cNvPr id="5" name="Subtitle 2">
            <a:extLst>
              <a:ext uri="{FF2B5EF4-FFF2-40B4-BE49-F238E27FC236}">
                <a16:creationId xmlns:a16="http://schemas.microsoft.com/office/drawing/2014/main" id="{16A21512-6D9D-D8EF-B693-6A5E1C115E1E}"/>
              </a:ext>
            </a:extLst>
          </p:cNvPr>
          <p:cNvSpPr txBox="1">
            <a:spLocks/>
          </p:cNvSpPr>
          <p:nvPr/>
        </p:nvSpPr>
        <p:spPr>
          <a:xfrm>
            <a:off x="3810000" y="476250"/>
            <a:ext cx="7943850" cy="66357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4000" b="1" dirty="0">
                <a:solidFill>
                  <a:srgbClr val="1C3D84"/>
                </a:solidFill>
                <a:latin typeface="Times New Roman" panose="02020603050405020304" pitchFamily="18" charset="0"/>
                <a:cs typeface="Times New Roman" panose="02020603050405020304" pitchFamily="18" charset="0"/>
              </a:rPr>
              <a:t>Slide title to go here </a:t>
            </a:r>
            <a:r>
              <a:rPr lang="en-GB" sz="4000" b="1" dirty="0" err="1">
                <a:solidFill>
                  <a:srgbClr val="1C3D84"/>
                </a:solidFill>
                <a:latin typeface="Times New Roman" panose="02020603050405020304" pitchFamily="18" charset="0"/>
                <a:cs typeface="Times New Roman" panose="02020603050405020304" pitchFamily="18" charset="0"/>
              </a:rPr>
              <a:t>here</a:t>
            </a:r>
            <a:r>
              <a:rPr lang="en-GB" sz="4000" b="1" dirty="0">
                <a:solidFill>
                  <a:srgbClr val="1C3D84"/>
                </a:solidFill>
                <a:latin typeface="Times New Roman" panose="02020603050405020304" pitchFamily="18" charset="0"/>
                <a:cs typeface="Times New Roman" panose="02020603050405020304" pitchFamily="18" charset="0"/>
              </a:rPr>
              <a:t> </a:t>
            </a:r>
            <a:r>
              <a:rPr lang="en-GB" sz="4000" b="1" dirty="0" err="1">
                <a:solidFill>
                  <a:srgbClr val="1C3D84"/>
                </a:solidFill>
                <a:latin typeface="Times New Roman" panose="02020603050405020304" pitchFamily="18" charset="0"/>
                <a:cs typeface="Times New Roman" panose="02020603050405020304" pitchFamily="18" charset="0"/>
              </a:rPr>
              <a:t>here</a:t>
            </a:r>
            <a:r>
              <a:rPr lang="en-GB" sz="4000" b="1" dirty="0">
                <a:solidFill>
                  <a:srgbClr val="1C3D84"/>
                </a:solidFill>
                <a:latin typeface="Times New Roman" panose="02020603050405020304" pitchFamily="18" charset="0"/>
                <a:cs typeface="Times New Roman" panose="02020603050405020304" pitchFamily="18" charset="0"/>
              </a:rPr>
              <a:t> </a:t>
            </a:r>
            <a:r>
              <a:rPr lang="en-GB" sz="4000" b="1" dirty="0" err="1">
                <a:solidFill>
                  <a:srgbClr val="1C3D84"/>
                </a:solidFill>
                <a:latin typeface="Times New Roman" panose="02020603050405020304" pitchFamily="18" charset="0"/>
                <a:cs typeface="Times New Roman" panose="02020603050405020304" pitchFamily="18" charset="0"/>
              </a:rPr>
              <a:t>here</a:t>
            </a:r>
            <a:endParaRPr lang="en-GB" sz="4000" b="1" dirty="0">
              <a:solidFill>
                <a:srgbClr val="1C3D84"/>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5620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77D882F-CE22-3A01-F1E0-3B1E31EA7D7A}"/>
              </a:ext>
            </a:extLst>
          </p:cNvPr>
          <p:cNvSpPr>
            <a:spLocks noGrp="1"/>
          </p:cNvSpPr>
          <p:nvPr>
            <p:ph type="pic" idx="1"/>
          </p:nvPr>
        </p:nvSpPr>
        <p:spPr>
          <a:xfrm>
            <a:off x="477838" y="1616075"/>
            <a:ext cx="5618162" cy="4156075"/>
          </a:xfrm>
        </p:spPr>
      </p:sp>
      <p:sp>
        <p:nvSpPr>
          <p:cNvPr id="5" name="Subtitle 2">
            <a:extLst>
              <a:ext uri="{FF2B5EF4-FFF2-40B4-BE49-F238E27FC236}">
                <a16:creationId xmlns:a16="http://schemas.microsoft.com/office/drawing/2014/main" id="{16A21512-6D9D-D8EF-B693-6A5E1C115E1E}"/>
              </a:ext>
            </a:extLst>
          </p:cNvPr>
          <p:cNvSpPr txBox="1">
            <a:spLocks/>
          </p:cNvSpPr>
          <p:nvPr/>
        </p:nvSpPr>
        <p:spPr>
          <a:xfrm>
            <a:off x="6686550" y="323850"/>
            <a:ext cx="5067300" cy="12573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4000" b="1" dirty="0">
                <a:solidFill>
                  <a:srgbClr val="1C3D84"/>
                </a:solidFill>
                <a:latin typeface="Times New Roman" panose="02020603050405020304" pitchFamily="18" charset="0"/>
                <a:cs typeface="Times New Roman" panose="02020603050405020304" pitchFamily="18" charset="0"/>
              </a:rPr>
              <a:t>Slide title to go here </a:t>
            </a:r>
            <a:r>
              <a:rPr lang="en-GB" sz="4000" b="1" dirty="0" err="1">
                <a:solidFill>
                  <a:srgbClr val="1C3D84"/>
                </a:solidFill>
                <a:latin typeface="Times New Roman" panose="02020603050405020304" pitchFamily="18" charset="0"/>
                <a:cs typeface="Times New Roman" panose="02020603050405020304" pitchFamily="18" charset="0"/>
              </a:rPr>
              <a:t>here</a:t>
            </a:r>
            <a:r>
              <a:rPr lang="en-GB" sz="4000" b="1" dirty="0">
                <a:solidFill>
                  <a:srgbClr val="1C3D84"/>
                </a:solidFill>
                <a:latin typeface="Times New Roman" panose="02020603050405020304" pitchFamily="18" charset="0"/>
                <a:cs typeface="Times New Roman" panose="02020603050405020304" pitchFamily="18" charset="0"/>
              </a:rPr>
              <a:t> </a:t>
            </a:r>
            <a:r>
              <a:rPr lang="en-GB" sz="4000" b="1" dirty="0" err="1">
                <a:solidFill>
                  <a:srgbClr val="1C3D84"/>
                </a:solidFill>
                <a:latin typeface="Times New Roman" panose="02020603050405020304" pitchFamily="18" charset="0"/>
                <a:cs typeface="Times New Roman" panose="02020603050405020304" pitchFamily="18" charset="0"/>
              </a:rPr>
              <a:t>here</a:t>
            </a:r>
            <a:r>
              <a:rPr lang="en-GB" sz="4000" b="1" dirty="0">
                <a:solidFill>
                  <a:srgbClr val="1C3D84"/>
                </a:solidFill>
                <a:latin typeface="Times New Roman" panose="02020603050405020304" pitchFamily="18" charset="0"/>
                <a:cs typeface="Times New Roman" panose="02020603050405020304" pitchFamily="18" charset="0"/>
              </a:rPr>
              <a:t> </a:t>
            </a:r>
            <a:r>
              <a:rPr lang="en-GB" sz="4000" b="1" dirty="0" err="1">
                <a:solidFill>
                  <a:srgbClr val="1C3D84"/>
                </a:solidFill>
                <a:latin typeface="Times New Roman" panose="02020603050405020304" pitchFamily="18" charset="0"/>
                <a:cs typeface="Times New Roman" panose="02020603050405020304" pitchFamily="18" charset="0"/>
              </a:rPr>
              <a:t>here</a:t>
            </a:r>
            <a:r>
              <a:rPr lang="en-GB" sz="4000" b="1" dirty="0">
                <a:solidFill>
                  <a:srgbClr val="1C3D84"/>
                </a:solidFill>
                <a:latin typeface="Times New Roman" panose="02020603050405020304" pitchFamily="18" charset="0"/>
                <a:cs typeface="Times New Roman" panose="02020603050405020304" pitchFamily="18" charset="0"/>
              </a:rPr>
              <a:t> </a:t>
            </a:r>
            <a:r>
              <a:rPr lang="en-GB" sz="4000" b="1" dirty="0" err="1">
                <a:solidFill>
                  <a:srgbClr val="1C3D84"/>
                </a:solidFill>
                <a:latin typeface="Times New Roman" panose="02020603050405020304" pitchFamily="18" charset="0"/>
                <a:cs typeface="Times New Roman" panose="02020603050405020304" pitchFamily="18" charset="0"/>
              </a:rPr>
              <a:t>here</a:t>
            </a:r>
            <a:r>
              <a:rPr lang="en-GB" sz="4000" b="1" dirty="0">
                <a:solidFill>
                  <a:srgbClr val="1C3D84"/>
                </a:solidFill>
                <a:latin typeface="Times New Roman" panose="02020603050405020304" pitchFamily="18" charset="0"/>
                <a:cs typeface="Times New Roman" panose="02020603050405020304" pitchFamily="18" charset="0"/>
              </a:rPr>
              <a:t> </a:t>
            </a:r>
          </a:p>
        </p:txBody>
      </p:sp>
      <p:sp>
        <p:nvSpPr>
          <p:cNvPr id="6" name="Subtitle 2">
            <a:extLst>
              <a:ext uri="{FF2B5EF4-FFF2-40B4-BE49-F238E27FC236}">
                <a16:creationId xmlns:a16="http://schemas.microsoft.com/office/drawing/2014/main" id="{98C8890D-0CC9-92C6-8A15-8B77E205D945}"/>
              </a:ext>
            </a:extLst>
          </p:cNvPr>
          <p:cNvSpPr txBox="1">
            <a:spLocks/>
          </p:cNvSpPr>
          <p:nvPr/>
        </p:nvSpPr>
        <p:spPr>
          <a:xfrm>
            <a:off x="6686550" y="1801586"/>
            <a:ext cx="5067300" cy="397056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700" b="1" dirty="0">
                <a:solidFill>
                  <a:srgbClr val="1C3D84"/>
                </a:solidFill>
                <a:latin typeface="Times New Roman" panose="02020603050405020304" pitchFamily="18" charset="0"/>
                <a:cs typeface="Times New Roman" panose="02020603050405020304" pitchFamily="18" charset="0"/>
              </a:rPr>
              <a:t>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a:t>
            </a:r>
          </a:p>
        </p:txBody>
      </p:sp>
    </p:spTree>
    <p:extLst>
      <p:ext uri="{BB962C8B-B14F-4D97-AF65-F5344CB8AC3E}">
        <p14:creationId xmlns:p14="http://schemas.microsoft.com/office/powerpoint/2010/main" val="8003652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1527</TotalTime>
  <Words>184</Words>
  <Application>Microsoft Office PowerPoint</Application>
  <PresentationFormat>Widescreen</PresentationFormat>
  <Paragraphs>16</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Times New Roman</vt:lpstr>
      <vt:lpstr>Office Theme</vt:lpstr>
      <vt:lpstr>Presentation Title Here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Triza.Samson</dc:creator>
  <cp:lastModifiedBy>Triza.Samson</cp:lastModifiedBy>
  <cp:revision>2</cp:revision>
  <dcterms:created xsi:type="dcterms:W3CDTF">2024-03-29T07:51:52Z</dcterms:created>
  <dcterms:modified xsi:type="dcterms:W3CDTF">2024-04-01T06:47:37Z</dcterms:modified>
</cp:coreProperties>
</file>