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22.jpg" ContentType="image/jpeg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02" r:id="rId2"/>
    <p:sldId id="290" r:id="rId3"/>
    <p:sldId id="297" r:id="rId4"/>
    <p:sldId id="303" r:id="rId5"/>
    <p:sldId id="304" r:id="rId6"/>
    <p:sldId id="292" r:id="rId7"/>
    <p:sldId id="301" r:id="rId8"/>
    <p:sldId id="299" r:id="rId9"/>
    <p:sldId id="298" r:id="rId10"/>
    <p:sldId id="285" r:id="rId11"/>
    <p:sldId id="305" r:id="rId12"/>
    <p:sldId id="306" r:id="rId13"/>
    <p:sldId id="307" r:id="rId14"/>
    <p:sldId id="308" r:id="rId15"/>
    <p:sldId id="309" r:id="rId16"/>
    <p:sldId id="310" r:id="rId17"/>
    <p:sldId id="283" r:id="rId18"/>
    <p:sldId id="311" r:id="rId19"/>
    <p:sldId id="278" r:id="rId2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6518B-9F2A-418F-B62C-423BE74D1E5F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34E541-3227-43CC-BA51-B90DAC0D5888}">
      <dgm:prSet custT="1"/>
      <dgm:spPr/>
      <dgm:t>
        <a:bodyPr/>
        <a:lstStyle/>
        <a:p>
          <a:r>
            <a:rPr lang="en-US" sz="2400"/>
            <a:t>Work </a:t>
          </a:r>
          <a:endParaRPr lang="en-US" sz="2400" dirty="0"/>
        </a:p>
      </dgm:t>
    </dgm:pt>
    <dgm:pt modelId="{B9A51922-EDCE-414F-BBFE-6F317F350E5E}" type="parTrans" cxnId="{FE1F2B72-E568-403E-86F3-530A1B21F8EE}">
      <dgm:prSet/>
      <dgm:spPr/>
      <dgm:t>
        <a:bodyPr/>
        <a:lstStyle/>
        <a:p>
          <a:endParaRPr lang="en-US"/>
        </a:p>
      </dgm:t>
    </dgm:pt>
    <dgm:pt modelId="{05EBE952-E7C7-4AF1-8FD1-8A5A6EBFCA66}" type="sibTrans" cxnId="{FE1F2B72-E568-403E-86F3-530A1B21F8EE}">
      <dgm:prSet/>
      <dgm:spPr/>
      <dgm:t>
        <a:bodyPr/>
        <a:lstStyle/>
        <a:p>
          <a:endParaRPr lang="en-US"/>
        </a:p>
      </dgm:t>
    </dgm:pt>
    <dgm:pt modelId="{A996178D-6B6C-49DA-ADEC-1B27B1BC5CF1}">
      <dgm:prSet custT="1"/>
      <dgm:spPr/>
      <dgm:t>
        <a:bodyPr/>
        <a:lstStyle/>
        <a:p>
          <a:r>
            <a:rPr lang="en-US" sz="1600"/>
            <a:t>Work in partnership with stakeholders, consulting with staff and beneficiaries to co-produce training materials relevant to role and context</a:t>
          </a:r>
          <a:r>
            <a:rPr lang="en-US" sz="2400"/>
            <a:t>.</a:t>
          </a:r>
          <a:endParaRPr lang="en-US" sz="2400" dirty="0"/>
        </a:p>
      </dgm:t>
    </dgm:pt>
    <dgm:pt modelId="{C0216E63-9731-46D3-A4A7-75185921A430}" type="parTrans" cxnId="{D5181C6C-7B63-4105-874A-878668598FB8}">
      <dgm:prSet/>
      <dgm:spPr/>
      <dgm:t>
        <a:bodyPr/>
        <a:lstStyle/>
        <a:p>
          <a:endParaRPr lang="en-US"/>
        </a:p>
      </dgm:t>
    </dgm:pt>
    <dgm:pt modelId="{2A93D2B2-A22F-4BDF-A1E0-254D7F95CC67}" type="sibTrans" cxnId="{D5181C6C-7B63-4105-874A-878668598FB8}">
      <dgm:prSet/>
      <dgm:spPr/>
      <dgm:t>
        <a:bodyPr/>
        <a:lstStyle/>
        <a:p>
          <a:endParaRPr lang="en-US"/>
        </a:p>
      </dgm:t>
    </dgm:pt>
    <dgm:pt modelId="{90983EC9-1616-40E2-BA24-49FB8C9A213F}">
      <dgm:prSet custT="1"/>
      <dgm:spPr/>
      <dgm:t>
        <a:bodyPr/>
        <a:lstStyle/>
        <a:p>
          <a:r>
            <a:rPr lang="en-US" sz="2400"/>
            <a:t>Build</a:t>
          </a:r>
          <a:endParaRPr lang="en-US" sz="2400" dirty="0"/>
        </a:p>
      </dgm:t>
    </dgm:pt>
    <dgm:pt modelId="{99556EF3-F20A-45CD-8668-68B3C038FEE4}" type="parTrans" cxnId="{6BADE193-622D-416D-9099-DAC03FA1589B}">
      <dgm:prSet/>
      <dgm:spPr/>
      <dgm:t>
        <a:bodyPr/>
        <a:lstStyle/>
        <a:p>
          <a:endParaRPr lang="en-US"/>
        </a:p>
      </dgm:t>
    </dgm:pt>
    <dgm:pt modelId="{63F24D0E-5E0B-415A-8B93-A74AEFD6A04A}" type="sibTrans" cxnId="{6BADE193-622D-416D-9099-DAC03FA1589B}">
      <dgm:prSet/>
      <dgm:spPr/>
      <dgm:t>
        <a:bodyPr/>
        <a:lstStyle/>
        <a:p>
          <a:endParaRPr lang="en-US"/>
        </a:p>
      </dgm:t>
    </dgm:pt>
    <dgm:pt modelId="{24D0468B-60E4-4B7C-962B-8CC4145EFFF2}">
      <dgm:prSet custT="1"/>
      <dgm:spPr/>
      <dgm:t>
        <a:bodyPr/>
        <a:lstStyle/>
        <a:p>
          <a:r>
            <a:rPr lang="en-US" sz="1600"/>
            <a:t>Build capacity in the organisation.</a:t>
          </a:r>
          <a:endParaRPr lang="en-US" sz="1600" dirty="0"/>
        </a:p>
      </dgm:t>
    </dgm:pt>
    <dgm:pt modelId="{0F12B37E-84BA-4541-864B-9A9204EA325B}" type="parTrans" cxnId="{80B83D66-AAA9-4DDB-ACA8-41E6D3BB669A}">
      <dgm:prSet/>
      <dgm:spPr/>
      <dgm:t>
        <a:bodyPr/>
        <a:lstStyle/>
        <a:p>
          <a:endParaRPr lang="en-US"/>
        </a:p>
      </dgm:t>
    </dgm:pt>
    <dgm:pt modelId="{66328D31-6D69-4596-9935-4AB618F6C497}" type="sibTrans" cxnId="{80B83D66-AAA9-4DDB-ACA8-41E6D3BB669A}">
      <dgm:prSet/>
      <dgm:spPr/>
      <dgm:t>
        <a:bodyPr/>
        <a:lstStyle/>
        <a:p>
          <a:endParaRPr lang="en-US"/>
        </a:p>
      </dgm:t>
    </dgm:pt>
    <dgm:pt modelId="{CC3400D0-3B10-46BE-9605-5F76CB020CC5}">
      <dgm:prSet custT="1"/>
      <dgm:spPr/>
      <dgm:t>
        <a:bodyPr/>
        <a:lstStyle/>
        <a:p>
          <a:r>
            <a:rPr lang="en-US" sz="2400"/>
            <a:t>Promote</a:t>
          </a:r>
          <a:endParaRPr lang="en-US" sz="2400" dirty="0"/>
        </a:p>
      </dgm:t>
    </dgm:pt>
    <dgm:pt modelId="{D153463C-5F0A-47D6-B214-CAE57659106F}" type="parTrans" cxnId="{2AFEC6AA-CB53-421D-AC69-4C4BC52C153C}">
      <dgm:prSet/>
      <dgm:spPr/>
      <dgm:t>
        <a:bodyPr/>
        <a:lstStyle/>
        <a:p>
          <a:endParaRPr lang="en-US"/>
        </a:p>
      </dgm:t>
    </dgm:pt>
    <dgm:pt modelId="{C256C40F-CB4E-4622-9900-751C1E63A5BF}" type="sibTrans" cxnId="{2AFEC6AA-CB53-421D-AC69-4C4BC52C153C}">
      <dgm:prSet/>
      <dgm:spPr/>
      <dgm:t>
        <a:bodyPr/>
        <a:lstStyle/>
        <a:p>
          <a:endParaRPr lang="en-US"/>
        </a:p>
      </dgm:t>
    </dgm:pt>
    <dgm:pt modelId="{12BE38B0-196F-4DF6-80D6-5C73CA56E3D7}">
      <dgm:prSet custT="1"/>
      <dgm:spPr/>
      <dgm:t>
        <a:bodyPr/>
        <a:lstStyle/>
        <a:p>
          <a:r>
            <a:rPr lang="en-US" sz="1600"/>
            <a:t>Promote a human rights-based approach to safeguarding – children and adults have the right to live free from abuse and exploitation</a:t>
          </a:r>
          <a:r>
            <a:rPr lang="en-US" sz="1200"/>
            <a:t>.</a:t>
          </a:r>
          <a:endParaRPr lang="en-US" sz="1200" dirty="0"/>
        </a:p>
      </dgm:t>
    </dgm:pt>
    <dgm:pt modelId="{64611CCD-AC8A-4FAA-99CD-A3AAF495E11F}" type="parTrans" cxnId="{EC0B8F42-A5EB-4D67-9286-B1669E06A560}">
      <dgm:prSet/>
      <dgm:spPr/>
      <dgm:t>
        <a:bodyPr/>
        <a:lstStyle/>
        <a:p>
          <a:endParaRPr lang="en-US"/>
        </a:p>
      </dgm:t>
    </dgm:pt>
    <dgm:pt modelId="{C1EA5CFE-622A-484A-A2EF-D3B6D1C7FEF7}" type="sibTrans" cxnId="{EC0B8F42-A5EB-4D67-9286-B1669E06A560}">
      <dgm:prSet/>
      <dgm:spPr/>
      <dgm:t>
        <a:bodyPr/>
        <a:lstStyle/>
        <a:p>
          <a:endParaRPr lang="en-US"/>
        </a:p>
      </dgm:t>
    </dgm:pt>
    <dgm:pt modelId="{E9AD87F1-9BC2-4EE6-BF0C-10E8FE68AE76}">
      <dgm:prSet custT="1"/>
      <dgm:spPr/>
      <dgm:t>
        <a:bodyPr/>
        <a:lstStyle/>
        <a:p>
          <a:r>
            <a:rPr lang="en-US" sz="2400"/>
            <a:t>Recognize</a:t>
          </a:r>
          <a:endParaRPr lang="en-US" sz="2400" dirty="0"/>
        </a:p>
      </dgm:t>
    </dgm:pt>
    <dgm:pt modelId="{319CF816-6659-4474-9079-B3CADC157D9F}" type="parTrans" cxnId="{58C41E02-C677-471B-90F5-92FFDD330731}">
      <dgm:prSet/>
      <dgm:spPr/>
      <dgm:t>
        <a:bodyPr/>
        <a:lstStyle/>
        <a:p>
          <a:endParaRPr lang="en-US"/>
        </a:p>
      </dgm:t>
    </dgm:pt>
    <dgm:pt modelId="{0733AFF4-449D-403A-9D47-529C14474D6D}" type="sibTrans" cxnId="{58C41E02-C677-471B-90F5-92FFDD330731}">
      <dgm:prSet/>
      <dgm:spPr/>
      <dgm:t>
        <a:bodyPr/>
        <a:lstStyle/>
        <a:p>
          <a:endParaRPr lang="en-US"/>
        </a:p>
      </dgm:t>
    </dgm:pt>
    <dgm:pt modelId="{3428C870-55DC-4D54-B0F4-B7F3C7DBC37D}">
      <dgm:prSet custT="1"/>
      <dgm:spPr/>
      <dgm:t>
        <a:bodyPr/>
        <a:lstStyle/>
        <a:p>
          <a:r>
            <a:rPr lang="en-US" sz="1600"/>
            <a:t>Recognise indigenous knowledge and the skills and practices in the workforce and learn from and build on these.</a:t>
          </a:r>
          <a:endParaRPr lang="en-US" sz="1600" dirty="0"/>
        </a:p>
      </dgm:t>
    </dgm:pt>
    <dgm:pt modelId="{121C21DB-574C-441D-B377-CED0393E1F33}" type="parTrans" cxnId="{1FD89DBC-32FC-4ACB-AB0C-5C81BA145FEB}">
      <dgm:prSet/>
      <dgm:spPr/>
      <dgm:t>
        <a:bodyPr/>
        <a:lstStyle/>
        <a:p>
          <a:endParaRPr lang="en-US"/>
        </a:p>
      </dgm:t>
    </dgm:pt>
    <dgm:pt modelId="{88C6A644-A427-4B94-A4DF-2F6396CAC677}" type="sibTrans" cxnId="{1FD89DBC-32FC-4ACB-AB0C-5C81BA145FEB}">
      <dgm:prSet/>
      <dgm:spPr/>
      <dgm:t>
        <a:bodyPr/>
        <a:lstStyle/>
        <a:p>
          <a:endParaRPr lang="en-US"/>
        </a:p>
      </dgm:t>
    </dgm:pt>
    <dgm:pt modelId="{21BA3774-88DE-4BCE-A6EE-81FB2F067362}">
      <dgm:prSet custT="1"/>
      <dgm:spPr/>
      <dgm:t>
        <a:bodyPr/>
        <a:lstStyle/>
        <a:p>
          <a:r>
            <a:rPr lang="en-US" sz="2400"/>
            <a:t>Ensure</a:t>
          </a:r>
          <a:endParaRPr lang="en-US" sz="2400" dirty="0"/>
        </a:p>
      </dgm:t>
    </dgm:pt>
    <dgm:pt modelId="{FD7DB84F-A064-4244-AF4F-EA7A92B33CC0}" type="parTrans" cxnId="{06937CB0-5C7D-4F8A-B6F7-3A0BF62B3136}">
      <dgm:prSet/>
      <dgm:spPr/>
      <dgm:t>
        <a:bodyPr/>
        <a:lstStyle/>
        <a:p>
          <a:endParaRPr lang="en-US"/>
        </a:p>
      </dgm:t>
    </dgm:pt>
    <dgm:pt modelId="{CA5FEA3B-C35F-40AF-A455-BEA003A5B192}" type="sibTrans" cxnId="{06937CB0-5C7D-4F8A-B6F7-3A0BF62B3136}">
      <dgm:prSet/>
      <dgm:spPr/>
      <dgm:t>
        <a:bodyPr/>
        <a:lstStyle/>
        <a:p>
          <a:endParaRPr lang="en-US"/>
        </a:p>
      </dgm:t>
    </dgm:pt>
    <dgm:pt modelId="{33898B6E-7C33-45EE-AEE6-19C36C773443}">
      <dgm:prSet custT="1"/>
      <dgm:spPr/>
      <dgm:t>
        <a:bodyPr/>
        <a:lstStyle/>
        <a:p>
          <a:r>
            <a:rPr lang="en-US" sz="1600"/>
            <a:t>Ensure sustainability</a:t>
          </a:r>
          <a:r>
            <a:rPr lang="en-US" sz="1100"/>
            <a:t>.</a:t>
          </a:r>
          <a:endParaRPr lang="en-US" sz="1100" dirty="0"/>
        </a:p>
      </dgm:t>
    </dgm:pt>
    <dgm:pt modelId="{C37486AF-0845-455F-8412-C55F93B70B97}" type="parTrans" cxnId="{06C3F4DC-DAAB-4946-972C-CE9F46F0699E}">
      <dgm:prSet/>
      <dgm:spPr/>
      <dgm:t>
        <a:bodyPr/>
        <a:lstStyle/>
        <a:p>
          <a:endParaRPr lang="en-US"/>
        </a:p>
      </dgm:t>
    </dgm:pt>
    <dgm:pt modelId="{29048E18-2FCD-4A24-88D2-FAFDA6A0D457}" type="sibTrans" cxnId="{06C3F4DC-DAAB-4946-972C-CE9F46F0699E}">
      <dgm:prSet/>
      <dgm:spPr/>
      <dgm:t>
        <a:bodyPr/>
        <a:lstStyle/>
        <a:p>
          <a:endParaRPr lang="en-US"/>
        </a:p>
      </dgm:t>
    </dgm:pt>
    <dgm:pt modelId="{99616422-682A-45F3-8EFF-B2BECC6CE78B}" type="pres">
      <dgm:prSet presAssocID="{3506518B-9F2A-418F-B62C-423BE74D1E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323042-1C6F-4E8F-B057-6189E1B13A95}" type="pres">
      <dgm:prSet presAssocID="{6B34E541-3227-43CC-BA51-B90DAC0D5888}" presName="linNode" presStyleCnt="0"/>
      <dgm:spPr/>
    </dgm:pt>
    <dgm:pt modelId="{3488DEF4-2383-4D3B-8313-DA2396D077DA}" type="pres">
      <dgm:prSet presAssocID="{6B34E541-3227-43CC-BA51-B90DAC0D5888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80BAC8F8-A9C8-4B58-8F53-37158E3F19D6}" type="pres">
      <dgm:prSet presAssocID="{6B34E541-3227-43CC-BA51-B90DAC0D5888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BB66D007-0A70-46C5-B1E8-8DAD1E9E89FA}" type="pres">
      <dgm:prSet presAssocID="{05EBE952-E7C7-4AF1-8FD1-8A5A6EBFCA66}" presName="sp" presStyleCnt="0"/>
      <dgm:spPr/>
    </dgm:pt>
    <dgm:pt modelId="{4EA78EA1-4D2B-43A2-9403-68B81E19B9CD}" type="pres">
      <dgm:prSet presAssocID="{90983EC9-1616-40E2-BA24-49FB8C9A213F}" presName="linNode" presStyleCnt="0"/>
      <dgm:spPr/>
    </dgm:pt>
    <dgm:pt modelId="{92E11EAF-D92E-4E8B-8B13-1ACEA63089CC}" type="pres">
      <dgm:prSet presAssocID="{90983EC9-1616-40E2-BA24-49FB8C9A213F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7A3A4181-132E-4227-99B4-CFD21DFEDECE}" type="pres">
      <dgm:prSet presAssocID="{90983EC9-1616-40E2-BA24-49FB8C9A213F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446B3FA-BC04-4DAC-BF85-2BA96BE7B8DE}" type="pres">
      <dgm:prSet presAssocID="{63F24D0E-5E0B-415A-8B93-A74AEFD6A04A}" presName="sp" presStyleCnt="0"/>
      <dgm:spPr/>
    </dgm:pt>
    <dgm:pt modelId="{ED128869-8CE6-4DD6-897D-A276014C302A}" type="pres">
      <dgm:prSet presAssocID="{CC3400D0-3B10-46BE-9605-5F76CB020CC5}" presName="linNode" presStyleCnt="0"/>
      <dgm:spPr/>
    </dgm:pt>
    <dgm:pt modelId="{517E7F20-90E4-45D2-ADDE-E8D1D0A7B61B}" type="pres">
      <dgm:prSet presAssocID="{CC3400D0-3B10-46BE-9605-5F76CB020CC5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29EFD23-6E5C-4BC0-A49A-2A37D6DB4F94}" type="pres">
      <dgm:prSet presAssocID="{CC3400D0-3B10-46BE-9605-5F76CB020CC5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9AEBCB3E-5AD6-4EC0-8940-ADB142514339}" type="pres">
      <dgm:prSet presAssocID="{C256C40F-CB4E-4622-9900-751C1E63A5BF}" presName="sp" presStyleCnt="0"/>
      <dgm:spPr/>
    </dgm:pt>
    <dgm:pt modelId="{843BEB5C-965D-4535-BABB-949355AA4196}" type="pres">
      <dgm:prSet presAssocID="{E9AD87F1-9BC2-4EE6-BF0C-10E8FE68AE76}" presName="linNode" presStyleCnt="0"/>
      <dgm:spPr/>
    </dgm:pt>
    <dgm:pt modelId="{0BACE04E-51FC-4C1A-AC42-3E434B1F85C8}" type="pres">
      <dgm:prSet presAssocID="{E9AD87F1-9BC2-4EE6-BF0C-10E8FE68AE76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0891D16-6F06-4D39-AFFE-9D7F7B41ED8A}" type="pres">
      <dgm:prSet presAssocID="{E9AD87F1-9BC2-4EE6-BF0C-10E8FE68AE76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4517BBB5-1855-4FA5-AF50-9ADB91659CB0}" type="pres">
      <dgm:prSet presAssocID="{0733AFF4-449D-403A-9D47-529C14474D6D}" presName="sp" presStyleCnt="0"/>
      <dgm:spPr/>
    </dgm:pt>
    <dgm:pt modelId="{AFD3B93B-1102-4EE1-8A04-2B3E6229A050}" type="pres">
      <dgm:prSet presAssocID="{21BA3774-88DE-4BCE-A6EE-81FB2F067362}" presName="linNode" presStyleCnt="0"/>
      <dgm:spPr/>
    </dgm:pt>
    <dgm:pt modelId="{028EEA89-3DD5-4885-A684-FF8DA6CA4EE3}" type="pres">
      <dgm:prSet presAssocID="{21BA3774-88DE-4BCE-A6EE-81FB2F067362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7B7F457-EE86-4DCC-8AD9-175E86E71133}" type="pres">
      <dgm:prSet presAssocID="{21BA3774-88DE-4BCE-A6EE-81FB2F067362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EC0B8F42-A5EB-4D67-9286-B1669E06A560}" srcId="{CC3400D0-3B10-46BE-9605-5F76CB020CC5}" destId="{12BE38B0-196F-4DF6-80D6-5C73CA56E3D7}" srcOrd="0" destOrd="0" parTransId="{64611CCD-AC8A-4FAA-99CD-A3AAF495E11F}" sibTransId="{C1EA5CFE-622A-484A-A2EF-D3B6D1C7FEF7}"/>
    <dgm:cxn modelId="{6BADE193-622D-416D-9099-DAC03FA1589B}" srcId="{3506518B-9F2A-418F-B62C-423BE74D1E5F}" destId="{90983EC9-1616-40E2-BA24-49FB8C9A213F}" srcOrd="1" destOrd="0" parTransId="{99556EF3-F20A-45CD-8668-68B3C038FEE4}" sibTransId="{63F24D0E-5E0B-415A-8B93-A74AEFD6A04A}"/>
    <dgm:cxn modelId="{DB3EFEAC-1F2E-49E9-9E79-0108EF20E602}" type="presOf" srcId="{3428C870-55DC-4D54-B0F4-B7F3C7DBC37D}" destId="{90891D16-6F06-4D39-AFFE-9D7F7B41ED8A}" srcOrd="0" destOrd="0" presId="urn:microsoft.com/office/officeart/2016/7/layout/VerticalSolidActionList"/>
    <dgm:cxn modelId="{87520601-8155-48CF-9708-2320ADAD3760}" type="presOf" srcId="{33898B6E-7C33-45EE-AEE6-19C36C773443}" destId="{C7B7F457-EE86-4DCC-8AD9-175E86E71133}" srcOrd="0" destOrd="0" presId="urn:microsoft.com/office/officeart/2016/7/layout/VerticalSolidActionList"/>
    <dgm:cxn modelId="{ADD0A522-6654-447B-B6CD-14C6297366A1}" type="presOf" srcId="{21BA3774-88DE-4BCE-A6EE-81FB2F067362}" destId="{028EEA89-3DD5-4885-A684-FF8DA6CA4EE3}" srcOrd="0" destOrd="0" presId="urn:microsoft.com/office/officeart/2016/7/layout/VerticalSolidActionList"/>
    <dgm:cxn modelId="{FE1F2B72-E568-403E-86F3-530A1B21F8EE}" srcId="{3506518B-9F2A-418F-B62C-423BE74D1E5F}" destId="{6B34E541-3227-43CC-BA51-B90DAC0D5888}" srcOrd="0" destOrd="0" parTransId="{B9A51922-EDCE-414F-BBFE-6F317F350E5E}" sibTransId="{05EBE952-E7C7-4AF1-8FD1-8A5A6EBFCA66}"/>
    <dgm:cxn modelId="{65A26750-22D3-4903-9641-39BC1BCEFF0E}" type="presOf" srcId="{A996178D-6B6C-49DA-ADEC-1B27B1BC5CF1}" destId="{80BAC8F8-A9C8-4B58-8F53-37158E3F19D6}" srcOrd="0" destOrd="0" presId="urn:microsoft.com/office/officeart/2016/7/layout/VerticalSolidActionList"/>
    <dgm:cxn modelId="{1FD89DBC-32FC-4ACB-AB0C-5C81BA145FEB}" srcId="{E9AD87F1-9BC2-4EE6-BF0C-10E8FE68AE76}" destId="{3428C870-55DC-4D54-B0F4-B7F3C7DBC37D}" srcOrd="0" destOrd="0" parTransId="{121C21DB-574C-441D-B377-CED0393E1F33}" sibTransId="{88C6A644-A427-4B94-A4DF-2F6396CAC677}"/>
    <dgm:cxn modelId="{58C41E02-C677-471B-90F5-92FFDD330731}" srcId="{3506518B-9F2A-418F-B62C-423BE74D1E5F}" destId="{E9AD87F1-9BC2-4EE6-BF0C-10E8FE68AE76}" srcOrd="3" destOrd="0" parTransId="{319CF816-6659-4474-9079-B3CADC157D9F}" sibTransId="{0733AFF4-449D-403A-9D47-529C14474D6D}"/>
    <dgm:cxn modelId="{FE865813-A561-4750-9A12-4530CD32D684}" type="presOf" srcId="{90983EC9-1616-40E2-BA24-49FB8C9A213F}" destId="{92E11EAF-D92E-4E8B-8B13-1ACEA63089CC}" srcOrd="0" destOrd="0" presId="urn:microsoft.com/office/officeart/2016/7/layout/VerticalSolidActionList"/>
    <dgm:cxn modelId="{2AFEC6AA-CB53-421D-AC69-4C4BC52C153C}" srcId="{3506518B-9F2A-418F-B62C-423BE74D1E5F}" destId="{CC3400D0-3B10-46BE-9605-5F76CB020CC5}" srcOrd="2" destOrd="0" parTransId="{D153463C-5F0A-47D6-B214-CAE57659106F}" sibTransId="{C256C40F-CB4E-4622-9900-751C1E63A5BF}"/>
    <dgm:cxn modelId="{3D92CF04-94BD-491D-81FA-2A16B93E4E32}" type="presOf" srcId="{24D0468B-60E4-4B7C-962B-8CC4145EFFF2}" destId="{7A3A4181-132E-4227-99B4-CFD21DFEDECE}" srcOrd="0" destOrd="0" presId="urn:microsoft.com/office/officeart/2016/7/layout/VerticalSolidActionList"/>
    <dgm:cxn modelId="{06C3F4DC-DAAB-4946-972C-CE9F46F0699E}" srcId="{21BA3774-88DE-4BCE-A6EE-81FB2F067362}" destId="{33898B6E-7C33-45EE-AEE6-19C36C773443}" srcOrd="0" destOrd="0" parTransId="{C37486AF-0845-455F-8412-C55F93B70B97}" sibTransId="{29048E18-2FCD-4A24-88D2-FAFDA6A0D457}"/>
    <dgm:cxn modelId="{D5181C6C-7B63-4105-874A-878668598FB8}" srcId="{6B34E541-3227-43CC-BA51-B90DAC0D5888}" destId="{A996178D-6B6C-49DA-ADEC-1B27B1BC5CF1}" srcOrd="0" destOrd="0" parTransId="{C0216E63-9731-46D3-A4A7-75185921A430}" sibTransId="{2A93D2B2-A22F-4BDF-A1E0-254D7F95CC67}"/>
    <dgm:cxn modelId="{80B83D66-AAA9-4DDB-ACA8-41E6D3BB669A}" srcId="{90983EC9-1616-40E2-BA24-49FB8C9A213F}" destId="{24D0468B-60E4-4B7C-962B-8CC4145EFFF2}" srcOrd="0" destOrd="0" parTransId="{0F12B37E-84BA-4541-864B-9A9204EA325B}" sibTransId="{66328D31-6D69-4596-9935-4AB618F6C497}"/>
    <dgm:cxn modelId="{A9A11003-A084-49F9-84F2-82DC56B2BF9C}" type="presOf" srcId="{6B34E541-3227-43CC-BA51-B90DAC0D5888}" destId="{3488DEF4-2383-4D3B-8313-DA2396D077DA}" srcOrd="0" destOrd="0" presId="urn:microsoft.com/office/officeart/2016/7/layout/VerticalSolidActionList"/>
    <dgm:cxn modelId="{D8CB04E6-FC13-49D4-B910-EE761C027163}" type="presOf" srcId="{3506518B-9F2A-418F-B62C-423BE74D1E5F}" destId="{99616422-682A-45F3-8EFF-B2BECC6CE78B}" srcOrd="0" destOrd="0" presId="urn:microsoft.com/office/officeart/2016/7/layout/VerticalSolidActionList"/>
    <dgm:cxn modelId="{06937CB0-5C7D-4F8A-B6F7-3A0BF62B3136}" srcId="{3506518B-9F2A-418F-B62C-423BE74D1E5F}" destId="{21BA3774-88DE-4BCE-A6EE-81FB2F067362}" srcOrd="4" destOrd="0" parTransId="{FD7DB84F-A064-4244-AF4F-EA7A92B33CC0}" sibTransId="{CA5FEA3B-C35F-40AF-A455-BEA003A5B192}"/>
    <dgm:cxn modelId="{53FEDCD6-043F-4E9C-8798-AD5A8BE71380}" type="presOf" srcId="{CC3400D0-3B10-46BE-9605-5F76CB020CC5}" destId="{517E7F20-90E4-45D2-ADDE-E8D1D0A7B61B}" srcOrd="0" destOrd="0" presId="urn:microsoft.com/office/officeart/2016/7/layout/VerticalSolidActionList"/>
    <dgm:cxn modelId="{EFB3F7B7-37F0-4931-80A4-B1325491C5F3}" type="presOf" srcId="{12BE38B0-196F-4DF6-80D6-5C73CA56E3D7}" destId="{929EFD23-6E5C-4BC0-A49A-2A37D6DB4F94}" srcOrd="0" destOrd="0" presId="urn:microsoft.com/office/officeart/2016/7/layout/VerticalSolidActionList"/>
    <dgm:cxn modelId="{DEF8A2F7-8B6D-41EC-BD1E-CCCEF605F547}" type="presOf" srcId="{E9AD87F1-9BC2-4EE6-BF0C-10E8FE68AE76}" destId="{0BACE04E-51FC-4C1A-AC42-3E434B1F85C8}" srcOrd="0" destOrd="0" presId="urn:microsoft.com/office/officeart/2016/7/layout/VerticalSolidActionList"/>
    <dgm:cxn modelId="{2A3C6F49-24C9-4B64-90BD-799A6A8B3C1A}" type="presParOf" srcId="{99616422-682A-45F3-8EFF-B2BECC6CE78B}" destId="{D9323042-1C6F-4E8F-B057-6189E1B13A95}" srcOrd="0" destOrd="0" presId="urn:microsoft.com/office/officeart/2016/7/layout/VerticalSolidActionList"/>
    <dgm:cxn modelId="{F6BC3EF1-B81C-45C3-9C05-67F8E9592704}" type="presParOf" srcId="{D9323042-1C6F-4E8F-B057-6189E1B13A95}" destId="{3488DEF4-2383-4D3B-8313-DA2396D077DA}" srcOrd="0" destOrd="0" presId="urn:microsoft.com/office/officeart/2016/7/layout/VerticalSolidActionList"/>
    <dgm:cxn modelId="{F058C07A-727C-425D-B7F8-16B1FFB48394}" type="presParOf" srcId="{D9323042-1C6F-4E8F-B057-6189E1B13A95}" destId="{80BAC8F8-A9C8-4B58-8F53-37158E3F19D6}" srcOrd="1" destOrd="0" presId="urn:microsoft.com/office/officeart/2016/7/layout/VerticalSolidActionList"/>
    <dgm:cxn modelId="{658FC9A6-613B-42D2-9C68-24D8E1AABEEE}" type="presParOf" srcId="{99616422-682A-45F3-8EFF-B2BECC6CE78B}" destId="{BB66D007-0A70-46C5-B1E8-8DAD1E9E89FA}" srcOrd="1" destOrd="0" presId="urn:microsoft.com/office/officeart/2016/7/layout/VerticalSolidActionList"/>
    <dgm:cxn modelId="{75EDDA69-BC91-4460-943C-F06EF8931FED}" type="presParOf" srcId="{99616422-682A-45F3-8EFF-B2BECC6CE78B}" destId="{4EA78EA1-4D2B-43A2-9403-68B81E19B9CD}" srcOrd="2" destOrd="0" presId="urn:microsoft.com/office/officeart/2016/7/layout/VerticalSolidActionList"/>
    <dgm:cxn modelId="{650441E5-D38D-484E-8375-E5025644E8F1}" type="presParOf" srcId="{4EA78EA1-4D2B-43A2-9403-68B81E19B9CD}" destId="{92E11EAF-D92E-4E8B-8B13-1ACEA63089CC}" srcOrd="0" destOrd="0" presId="urn:microsoft.com/office/officeart/2016/7/layout/VerticalSolidActionList"/>
    <dgm:cxn modelId="{8937EEA7-3FCF-4BD7-AF32-8E3699DDC6BB}" type="presParOf" srcId="{4EA78EA1-4D2B-43A2-9403-68B81E19B9CD}" destId="{7A3A4181-132E-4227-99B4-CFD21DFEDECE}" srcOrd="1" destOrd="0" presId="urn:microsoft.com/office/officeart/2016/7/layout/VerticalSolidActionList"/>
    <dgm:cxn modelId="{031DE6D2-D6DB-4294-9815-83ED01A69B74}" type="presParOf" srcId="{99616422-682A-45F3-8EFF-B2BECC6CE78B}" destId="{8446B3FA-BC04-4DAC-BF85-2BA96BE7B8DE}" srcOrd="3" destOrd="0" presId="urn:microsoft.com/office/officeart/2016/7/layout/VerticalSolidActionList"/>
    <dgm:cxn modelId="{B5A48348-B699-42EF-BF8C-B2378A1A9175}" type="presParOf" srcId="{99616422-682A-45F3-8EFF-B2BECC6CE78B}" destId="{ED128869-8CE6-4DD6-897D-A276014C302A}" srcOrd="4" destOrd="0" presId="urn:microsoft.com/office/officeart/2016/7/layout/VerticalSolidActionList"/>
    <dgm:cxn modelId="{8DE7B924-17A1-495C-8761-B544A4F0A496}" type="presParOf" srcId="{ED128869-8CE6-4DD6-897D-A276014C302A}" destId="{517E7F20-90E4-45D2-ADDE-E8D1D0A7B61B}" srcOrd="0" destOrd="0" presId="urn:microsoft.com/office/officeart/2016/7/layout/VerticalSolidActionList"/>
    <dgm:cxn modelId="{491C26A7-5511-4133-9627-6ABDE171704F}" type="presParOf" srcId="{ED128869-8CE6-4DD6-897D-A276014C302A}" destId="{929EFD23-6E5C-4BC0-A49A-2A37D6DB4F94}" srcOrd="1" destOrd="0" presId="urn:microsoft.com/office/officeart/2016/7/layout/VerticalSolidActionList"/>
    <dgm:cxn modelId="{2CF8C2EC-A6FA-4963-9C31-3F467B25452A}" type="presParOf" srcId="{99616422-682A-45F3-8EFF-B2BECC6CE78B}" destId="{9AEBCB3E-5AD6-4EC0-8940-ADB142514339}" srcOrd="5" destOrd="0" presId="urn:microsoft.com/office/officeart/2016/7/layout/VerticalSolidActionList"/>
    <dgm:cxn modelId="{94E33228-91B8-4E51-9EE9-C98B759E10E5}" type="presParOf" srcId="{99616422-682A-45F3-8EFF-B2BECC6CE78B}" destId="{843BEB5C-965D-4535-BABB-949355AA4196}" srcOrd="6" destOrd="0" presId="urn:microsoft.com/office/officeart/2016/7/layout/VerticalSolidActionList"/>
    <dgm:cxn modelId="{5F74C004-FCCF-4932-AD69-503FB5DED1D8}" type="presParOf" srcId="{843BEB5C-965D-4535-BABB-949355AA4196}" destId="{0BACE04E-51FC-4C1A-AC42-3E434B1F85C8}" srcOrd="0" destOrd="0" presId="urn:microsoft.com/office/officeart/2016/7/layout/VerticalSolidActionList"/>
    <dgm:cxn modelId="{475FC722-5032-41B8-88FB-D4C64EE8F540}" type="presParOf" srcId="{843BEB5C-965D-4535-BABB-949355AA4196}" destId="{90891D16-6F06-4D39-AFFE-9D7F7B41ED8A}" srcOrd="1" destOrd="0" presId="urn:microsoft.com/office/officeart/2016/7/layout/VerticalSolidActionList"/>
    <dgm:cxn modelId="{D148584E-3915-4C09-8A3D-10F38A71524E}" type="presParOf" srcId="{99616422-682A-45F3-8EFF-B2BECC6CE78B}" destId="{4517BBB5-1855-4FA5-AF50-9ADB91659CB0}" srcOrd="7" destOrd="0" presId="urn:microsoft.com/office/officeart/2016/7/layout/VerticalSolidActionList"/>
    <dgm:cxn modelId="{75E624CE-9B43-4D5D-85C9-09BD02B5207A}" type="presParOf" srcId="{99616422-682A-45F3-8EFF-B2BECC6CE78B}" destId="{AFD3B93B-1102-4EE1-8A04-2B3E6229A050}" srcOrd="8" destOrd="0" presId="urn:microsoft.com/office/officeart/2016/7/layout/VerticalSolidActionList"/>
    <dgm:cxn modelId="{46291712-5987-4E8D-A839-4364E935BF82}" type="presParOf" srcId="{AFD3B93B-1102-4EE1-8A04-2B3E6229A050}" destId="{028EEA89-3DD5-4885-A684-FF8DA6CA4EE3}" srcOrd="0" destOrd="0" presId="urn:microsoft.com/office/officeart/2016/7/layout/VerticalSolidActionList"/>
    <dgm:cxn modelId="{3F474866-9C0A-4C16-9A68-9EC1DAE44121}" type="presParOf" srcId="{AFD3B93B-1102-4EE1-8A04-2B3E6229A050}" destId="{C7B7F457-EE86-4DCC-8AD9-175E86E7113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06518B-9F2A-418F-B62C-423BE74D1E5F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34E541-3227-43CC-BA51-B90DAC0D5888}">
      <dgm:prSet custT="1"/>
      <dgm:spPr/>
      <dgm:t>
        <a:bodyPr/>
        <a:lstStyle/>
        <a:p>
          <a:r>
            <a:rPr lang="en-US" sz="2400"/>
            <a:t>Work </a:t>
          </a:r>
          <a:endParaRPr lang="en-US" sz="2400" dirty="0"/>
        </a:p>
      </dgm:t>
    </dgm:pt>
    <dgm:pt modelId="{B9A51922-EDCE-414F-BBFE-6F317F350E5E}" type="parTrans" cxnId="{FE1F2B72-E568-403E-86F3-530A1B21F8EE}">
      <dgm:prSet/>
      <dgm:spPr/>
      <dgm:t>
        <a:bodyPr/>
        <a:lstStyle/>
        <a:p>
          <a:endParaRPr lang="en-US"/>
        </a:p>
      </dgm:t>
    </dgm:pt>
    <dgm:pt modelId="{05EBE952-E7C7-4AF1-8FD1-8A5A6EBFCA66}" type="sibTrans" cxnId="{FE1F2B72-E568-403E-86F3-530A1B21F8EE}">
      <dgm:prSet/>
      <dgm:spPr/>
      <dgm:t>
        <a:bodyPr/>
        <a:lstStyle/>
        <a:p>
          <a:endParaRPr lang="en-US"/>
        </a:p>
      </dgm:t>
    </dgm:pt>
    <dgm:pt modelId="{A996178D-6B6C-49DA-ADEC-1B27B1BC5CF1}">
      <dgm:prSet custT="1"/>
      <dgm:spPr/>
      <dgm:t>
        <a:bodyPr/>
        <a:lstStyle/>
        <a:p>
          <a:r>
            <a:rPr lang="en-US" sz="1600"/>
            <a:t>Work in partnership with stakeholders, consulting with staff and beneficiaries to co-produce training materials relevant to role and context</a:t>
          </a:r>
          <a:r>
            <a:rPr lang="en-US" sz="2400"/>
            <a:t>.</a:t>
          </a:r>
          <a:endParaRPr lang="en-US" sz="2400" dirty="0"/>
        </a:p>
      </dgm:t>
    </dgm:pt>
    <dgm:pt modelId="{C0216E63-9731-46D3-A4A7-75185921A430}" type="parTrans" cxnId="{D5181C6C-7B63-4105-874A-878668598FB8}">
      <dgm:prSet/>
      <dgm:spPr/>
      <dgm:t>
        <a:bodyPr/>
        <a:lstStyle/>
        <a:p>
          <a:endParaRPr lang="en-US"/>
        </a:p>
      </dgm:t>
    </dgm:pt>
    <dgm:pt modelId="{2A93D2B2-A22F-4BDF-A1E0-254D7F95CC67}" type="sibTrans" cxnId="{D5181C6C-7B63-4105-874A-878668598FB8}">
      <dgm:prSet/>
      <dgm:spPr/>
      <dgm:t>
        <a:bodyPr/>
        <a:lstStyle/>
        <a:p>
          <a:endParaRPr lang="en-US"/>
        </a:p>
      </dgm:t>
    </dgm:pt>
    <dgm:pt modelId="{90983EC9-1616-40E2-BA24-49FB8C9A213F}">
      <dgm:prSet custT="1"/>
      <dgm:spPr/>
      <dgm:t>
        <a:bodyPr/>
        <a:lstStyle/>
        <a:p>
          <a:r>
            <a:rPr lang="en-US" sz="2400"/>
            <a:t>Build</a:t>
          </a:r>
          <a:endParaRPr lang="en-US" sz="2400" dirty="0"/>
        </a:p>
      </dgm:t>
    </dgm:pt>
    <dgm:pt modelId="{99556EF3-F20A-45CD-8668-68B3C038FEE4}" type="parTrans" cxnId="{6BADE193-622D-416D-9099-DAC03FA1589B}">
      <dgm:prSet/>
      <dgm:spPr/>
      <dgm:t>
        <a:bodyPr/>
        <a:lstStyle/>
        <a:p>
          <a:endParaRPr lang="en-US"/>
        </a:p>
      </dgm:t>
    </dgm:pt>
    <dgm:pt modelId="{63F24D0E-5E0B-415A-8B93-A74AEFD6A04A}" type="sibTrans" cxnId="{6BADE193-622D-416D-9099-DAC03FA1589B}">
      <dgm:prSet/>
      <dgm:spPr/>
      <dgm:t>
        <a:bodyPr/>
        <a:lstStyle/>
        <a:p>
          <a:endParaRPr lang="en-US"/>
        </a:p>
      </dgm:t>
    </dgm:pt>
    <dgm:pt modelId="{24D0468B-60E4-4B7C-962B-8CC4145EFFF2}">
      <dgm:prSet custT="1"/>
      <dgm:spPr/>
      <dgm:t>
        <a:bodyPr/>
        <a:lstStyle/>
        <a:p>
          <a:r>
            <a:rPr lang="en-US" sz="1600"/>
            <a:t>Build capacity in the organisation.</a:t>
          </a:r>
          <a:endParaRPr lang="en-US" sz="1600" dirty="0"/>
        </a:p>
      </dgm:t>
    </dgm:pt>
    <dgm:pt modelId="{0F12B37E-84BA-4541-864B-9A9204EA325B}" type="parTrans" cxnId="{80B83D66-AAA9-4DDB-ACA8-41E6D3BB669A}">
      <dgm:prSet/>
      <dgm:spPr/>
      <dgm:t>
        <a:bodyPr/>
        <a:lstStyle/>
        <a:p>
          <a:endParaRPr lang="en-US"/>
        </a:p>
      </dgm:t>
    </dgm:pt>
    <dgm:pt modelId="{66328D31-6D69-4596-9935-4AB618F6C497}" type="sibTrans" cxnId="{80B83D66-AAA9-4DDB-ACA8-41E6D3BB669A}">
      <dgm:prSet/>
      <dgm:spPr/>
      <dgm:t>
        <a:bodyPr/>
        <a:lstStyle/>
        <a:p>
          <a:endParaRPr lang="en-US"/>
        </a:p>
      </dgm:t>
    </dgm:pt>
    <dgm:pt modelId="{CC3400D0-3B10-46BE-9605-5F76CB020CC5}">
      <dgm:prSet custT="1"/>
      <dgm:spPr/>
      <dgm:t>
        <a:bodyPr/>
        <a:lstStyle/>
        <a:p>
          <a:r>
            <a:rPr lang="en-US" sz="2400"/>
            <a:t>Promote</a:t>
          </a:r>
          <a:endParaRPr lang="en-US" sz="2400" dirty="0"/>
        </a:p>
      </dgm:t>
    </dgm:pt>
    <dgm:pt modelId="{D153463C-5F0A-47D6-B214-CAE57659106F}" type="parTrans" cxnId="{2AFEC6AA-CB53-421D-AC69-4C4BC52C153C}">
      <dgm:prSet/>
      <dgm:spPr/>
      <dgm:t>
        <a:bodyPr/>
        <a:lstStyle/>
        <a:p>
          <a:endParaRPr lang="en-US"/>
        </a:p>
      </dgm:t>
    </dgm:pt>
    <dgm:pt modelId="{C256C40F-CB4E-4622-9900-751C1E63A5BF}" type="sibTrans" cxnId="{2AFEC6AA-CB53-421D-AC69-4C4BC52C153C}">
      <dgm:prSet/>
      <dgm:spPr/>
      <dgm:t>
        <a:bodyPr/>
        <a:lstStyle/>
        <a:p>
          <a:endParaRPr lang="en-US"/>
        </a:p>
      </dgm:t>
    </dgm:pt>
    <dgm:pt modelId="{12BE38B0-196F-4DF6-80D6-5C73CA56E3D7}">
      <dgm:prSet custT="1"/>
      <dgm:spPr/>
      <dgm:t>
        <a:bodyPr/>
        <a:lstStyle/>
        <a:p>
          <a:r>
            <a:rPr lang="en-US" sz="1600"/>
            <a:t>Promote a human rights-based approach to safeguarding – children and adults have the right to live free from abuse and exploitation</a:t>
          </a:r>
          <a:r>
            <a:rPr lang="en-US" sz="1200"/>
            <a:t>.</a:t>
          </a:r>
          <a:endParaRPr lang="en-US" sz="1200" dirty="0"/>
        </a:p>
      </dgm:t>
    </dgm:pt>
    <dgm:pt modelId="{64611CCD-AC8A-4FAA-99CD-A3AAF495E11F}" type="parTrans" cxnId="{EC0B8F42-A5EB-4D67-9286-B1669E06A560}">
      <dgm:prSet/>
      <dgm:spPr/>
      <dgm:t>
        <a:bodyPr/>
        <a:lstStyle/>
        <a:p>
          <a:endParaRPr lang="en-US"/>
        </a:p>
      </dgm:t>
    </dgm:pt>
    <dgm:pt modelId="{C1EA5CFE-622A-484A-A2EF-D3B6D1C7FEF7}" type="sibTrans" cxnId="{EC0B8F42-A5EB-4D67-9286-B1669E06A560}">
      <dgm:prSet/>
      <dgm:spPr/>
      <dgm:t>
        <a:bodyPr/>
        <a:lstStyle/>
        <a:p>
          <a:endParaRPr lang="en-US"/>
        </a:p>
      </dgm:t>
    </dgm:pt>
    <dgm:pt modelId="{E9AD87F1-9BC2-4EE6-BF0C-10E8FE68AE76}">
      <dgm:prSet custT="1"/>
      <dgm:spPr/>
      <dgm:t>
        <a:bodyPr/>
        <a:lstStyle/>
        <a:p>
          <a:r>
            <a:rPr lang="en-US" sz="2400"/>
            <a:t>Recognize</a:t>
          </a:r>
          <a:endParaRPr lang="en-US" sz="2400" dirty="0"/>
        </a:p>
      </dgm:t>
    </dgm:pt>
    <dgm:pt modelId="{319CF816-6659-4474-9079-B3CADC157D9F}" type="parTrans" cxnId="{58C41E02-C677-471B-90F5-92FFDD330731}">
      <dgm:prSet/>
      <dgm:spPr/>
      <dgm:t>
        <a:bodyPr/>
        <a:lstStyle/>
        <a:p>
          <a:endParaRPr lang="en-US"/>
        </a:p>
      </dgm:t>
    </dgm:pt>
    <dgm:pt modelId="{0733AFF4-449D-403A-9D47-529C14474D6D}" type="sibTrans" cxnId="{58C41E02-C677-471B-90F5-92FFDD330731}">
      <dgm:prSet/>
      <dgm:spPr/>
      <dgm:t>
        <a:bodyPr/>
        <a:lstStyle/>
        <a:p>
          <a:endParaRPr lang="en-US"/>
        </a:p>
      </dgm:t>
    </dgm:pt>
    <dgm:pt modelId="{3428C870-55DC-4D54-B0F4-B7F3C7DBC37D}">
      <dgm:prSet custT="1"/>
      <dgm:spPr/>
      <dgm:t>
        <a:bodyPr/>
        <a:lstStyle/>
        <a:p>
          <a:r>
            <a:rPr lang="en-US" sz="1600"/>
            <a:t>Recognise indigenous knowledge and the skills and practices in the workforce and learn from and build on these.</a:t>
          </a:r>
          <a:endParaRPr lang="en-US" sz="1600" dirty="0"/>
        </a:p>
      </dgm:t>
    </dgm:pt>
    <dgm:pt modelId="{121C21DB-574C-441D-B377-CED0393E1F33}" type="parTrans" cxnId="{1FD89DBC-32FC-4ACB-AB0C-5C81BA145FEB}">
      <dgm:prSet/>
      <dgm:spPr/>
      <dgm:t>
        <a:bodyPr/>
        <a:lstStyle/>
        <a:p>
          <a:endParaRPr lang="en-US"/>
        </a:p>
      </dgm:t>
    </dgm:pt>
    <dgm:pt modelId="{88C6A644-A427-4B94-A4DF-2F6396CAC677}" type="sibTrans" cxnId="{1FD89DBC-32FC-4ACB-AB0C-5C81BA145FEB}">
      <dgm:prSet/>
      <dgm:spPr/>
      <dgm:t>
        <a:bodyPr/>
        <a:lstStyle/>
        <a:p>
          <a:endParaRPr lang="en-US"/>
        </a:p>
      </dgm:t>
    </dgm:pt>
    <dgm:pt modelId="{21BA3774-88DE-4BCE-A6EE-81FB2F067362}">
      <dgm:prSet custT="1"/>
      <dgm:spPr/>
      <dgm:t>
        <a:bodyPr/>
        <a:lstStyle/>
        <a:p>
          <a:r>
            <a:rPr lang="en-US" sz="2400"/>
            <a:t>Ensure</a:t>
          </a:r>
          <a:endParaRPr lang="en-US" sz="2400" dirty="0"/>
        </a:p>
      </dgm:t>
    </dgm:pt>
    <dgm:pt modelId="{FD7DB84F-A064-4244-AF4F-EA7A92B33CC0}" type="parTrans" cxnId="{06937CB0-5C7D-4F8A-B6F7-3A0BF62B3136}">
      <dgm:prSet/>
      <dgm:spPr/>
      <dgm:t>
        <a:bodyPr/>
        <a:lstStyle/>
        <a:p>
          <a:endParaRPr lang="en-US"/>
        </a:p>
      </dgm:t>
    </dgm:pt>
    <dgm:pt modelId="{CA5FEA3B-C35F-40AF-A455-BEA003A5B192}" type="sibTrans" cxnId="{06937CB0-5C7D-4F8A-B6F7-3A0BF62B3136}">
      <dgm:prSet/>
      <dgm:spPr/>
      <dgm:t>
        <a:bodyPr/>
        <a:lstStyle/>
        <a:p>
          <a:endParaRPr lang="en-US"/>
        </a:p>
      </dgm:t>
    </dgm:pt>
    <dgm:pt modelId="{33898B6E-7C33-45EE-AEE6-19C36C773443}">
      <dgm:prSet custT="1"/>
      <dgm:spPr/>
      <dgm:t>
        <a:bodyPr/>
        <a:lstStyle/>
        <a:p>
          <a:r>
            <a:rPr lang="en-US" sz="1600"/>
            <a:t>Ensure sustainability</a:t>
          </a:r>
          <a:r>
            <a:rPr lang="en-US" sz="1100"/>
            <a:t>.</a:t>
          </a:r>
          <a:endParaRPr lang="en-US" sz="1100" dirty="0"/>
        </a:p>
      </dgm:t>
    </dgm:pt>
    <dgm:pt modelId="{C37486AF-0845-455F-8412-C55F93B70B97}" type="parTrans" cxnId="{06C3F4DC-DAAB-4946-972C-CE9F46F0699E}">
      <dgm:prSet/>
      <dgm:spPr/>
      <dgm:t>
        <a:bodyPr/>
        <a:lstStyle/>
        <a:p>
          <a:endParaRPr lang="en-US"/>
        </a:p>
      </dgm:t>
    </dgm:pt>
    <dgm:pt modelId="{29048E18-2FCD-4A24-88D2-FAFDA6A0D457}" type="sibTrans" cxnId="{06C3F4DC-DAAB-4946-972C-CE9F46F0699E}">
      <dgm:prSet/>
      <dgm:spPr/>
      <dgm:t>
        <a:bodyPr/>
        <a:lstStyle/>
        <a:p>
          <a:endParaRPr lang="en-US"/>
        </a:p>
      </dgm:t>
    </dgm:pt>
    <dgm:pt modelId="{99616422-682A-45F3-8EFF-B2BECC6CE78B}" type="pres">
      <dgm:prSet presAssocID="{3506518B-9F2A-418F-B62C-423BE74D1E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323042-1C6F-4E8F-B057-6189E1B13A95}" type="pres">
      <dgm:prSet presAssocID="{6B34E541-3227-43CC-BA51-B90DAC0D5888}" presName="linNode" presStyleCnt="0"/>
      <dgm:spPr/>
    </dgm:pt>
    <dgm:pt modelId="{3488DEF4-2383-4D3B-8313-DA2396D077DA}" type="pres">
      <dgm:prSet presAssocID="{6B34E541-3227-43CC-BA51-B90DAC0D5888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80BAC8F8-A9C8-4B58-8F53-37158E3F19D6}" type="pres">
      <dgm:prSet presAssocID="{6B34E541-3227-43CC-BA51-B90DAC0D5888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BB66D007-0A70-46C5-B1E8-8DAD1E9E89FA}" type="pres">
      <dgm:prSet presAssocID="{05EBE952-E7C7-4AF1-8FD1-8A5A6EBFCA66}" presName="sp" presStyleCnt="0"/>
      <dgm:spPr/>
    </dgm:pt>
    <dgm:pt modelId="{4EA78EA1-4D2B-43A2-9403-68B81E19B9CD}" type="pres">
      <dgm:prSet presAssocID="{90983EC9-1616-40E2-BA24-49FB8C9A213F}" presName="linNode" presStyleCnt="0"/>
      <dgm:spPr/>
    </dgm:pt>
    <dgm:pt modelId="{92E11EAF-D92E-4E8B-8B13-1ACEA63089CC}" type="pres">
      <dgm:prSet presAssocID="{90983EC9-1616-40E2-BA24-49FB8C9A213F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7A3A4181-132E-4227-99B4-CFD21DFEDECE}" type="pres">
      <dgm:prSet presAssocID="{90983EC9-1616-40E2-BA24-49FB8C9A213F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446B3FA-BC04-4DAC-BF85-2BA96BE7B8DE}" type="pres">
      <dgm:prSet presAssocID="{63F24D0E-5E0B-415A-8B93-A74AEFD6A04A}" presName="sp" presStyleCnt="0"/>
      <dgm:spPr/>
    </dgm:pt>
    <dgm:pt modelId="{ED128869-8CE6-4DD6-897D-A276014C302A}" type="pres">
      <dgm:prSet presAssocID="{CC3400D0-3B10-46BE-9605-5F76CB020CC5}" presName="linNode" presStyleCnt="0"/>
      <dgm:spPr/>
    </dgm:pt>
    <dgm:pt modelId="{517E7F20-90E4-45D2-ADDE-E8D1D0A7B61B}" type="pres">
      <dgm:prSet presAssocID="{CC3400D0-3B10-46BE-9605-5F76CB020CC5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29EFD23-6E5C-4BC0-A49A-2A37D6DB4F94}" type="pres">
      <dgm:prSet presAssocID="{CC3400D0-3B10-46BE-9605-5F76CB020CC5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9AEBCB3E-5AD6-4EC0-8940-ADB142514339}" type="pres">
      <dgm:prSet presAssocID="{C256C40F-CB4E-4622-9900-751C1E63A5BF}" presName="sp" presStyleCnt="0"/>
      <dgm:spPr/>
    </dgm:pt>
    <dgm:pt modelId="{843BEB5C-965D-4535-BABB-949355AA4196}" type="pres">
      <dgm:prSet presAssocID="{E9AD87F1-9BC2-4EE6-BF0C-10E8FE68AE76}" presName="linNode" presStyleCnt="0"/>
      <dgm:spPr/>
    </dgm:pt>
    <dgm:pt modelId="{0BACE04E-51FC-4C1A-AC42-3E434B1F85C8}" type="pres">
      <dgm:prSet presAssocID="{E9AD87F1-9BC2-4EE6-BF0C-10E8FE68AE76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0891D16-6F06-4D39-AFFE-9D7F7B41ED8A}" type="pres">
      <dgm:prSet presAssocID="{E9AD87F1-9BC2-4EE6-BF0C-10E8FE68AE76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4517BBB5-1855-4FA5-AF50-9ADB91659CB0}" type="pres">
      <dgm:prSet presAssocID="{0733AFF4-449D-403A-9D47-529C14474D6D}" presName="sp" presStyleCnt="0"/>
      <dgm:spPr/>
    </dgm:pt>
    <dgm:pt modelId="{AFD3B93B-1102-4EE1-8A04-2B3E6229A050}" type="pres">
      <dgm:prSet presAssocID="{21BA3774-88DE-4BCE-A6EE-81FB2F067362}" presName="linNode" presStyleCnt="0"/>
      <dgm:spPr/>
    </dgm:pt>
    <dgm:pt modelId="{028EEA89-3DD5-4885-A684-FF8DA6CA4EE3}" type="pres">
      <dgm:prSet presAssocID="{21BA3774-88DE-4BCE-A6EE-81FB2F067362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7B7F457-EE86-4DCC-8AD9-175E86E71133}" type="pres">
      <dgm:prSet presAssocID="{21BA3774-88DE-4BCE-A6EE-81FB2F067362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EC0B8F42-A5EB-4D67-9286-B1669E06A560}" srcId="{CC3400D0-3B10-46BE-9605-5F76CB020CC5}" destId="{12BE38B0-196F-4DF6-80D6-5C73CA56E3D7}" srcOrd="0" destOrd="0" parTransId="{64611CCD-AC8A-4FAA-99CD-A3AAF495E11F}" sibTransId="{C1EA5CFE-622A-484A-A2EF-D3B6D1C7FEF7}"/>
    <dgm:cxn modelId="{6BADE193-622D-416D-9099-DAC03FA1589B}" srcId="{3506518B-9F2A-418F-B62C-423BE74D1E5F}" destId="{90983EC9-1616-40E2-BA24-49FB8C9A213F}" srcOrd="1" destOrd="0" parTransId="{99556EF3-F20A-45CD-8668-68B3C038FEE4}" sibTransId="{63F24D0E-5E0B-415A-8B93-A74AEFD6A04A}"/>
    <dgm:cxn modelId="{DB3EFEAC-1F2E-49E9-9E79-0108EF20E602}" type="presOf" srcId="{3428C870-55DC-4D54-B0F4-B7F3C7DBC37D}" destId="{90891D16-6F06-4D39-AFFE-9D7F7B41ED8A}" srcOrd="0" destOrd="0" presId="urn:microsoft.com/office/officeart/2016/7/layout/VerticalSolidActionList"/>
    <dgm:cxn modelId="{87520601-8155-48CF-9708-2320ADAD3760}" type="presOf" srcId="{33898B6E-7C33-45EE-AEE6-19C36C773443}" destId="{C7B7F457-EE86-4DCC-8AD9-175E86E71133}" srcOrd="0" destOrd="0" presId="urn:microsoft.com/office/officeart/2016/7/layout/VerticalSolidActionList"/>
    <dgm:cxn modelId="{ADD0A522-6654-447B-B6CD-14C6297366A1}" type="presOf" srcId="{21BA3774-88DE-4BCE-A6EE-81FB2F067362}" destId="{028EEA89-3DD5-4885-A684-FF8DA6CA4EE3}" srcOrd="0" destOrd="0" presId="urn:microsoft.com/office/officeart/2016/7/layout/VerticalSolidActionList"/>
    <dgm:cxn modelId="{FE1F2B72-E568-403E-86F3-530A1B21F8EE}" srcId="{3506518B-9F2A-418F-B62C-423BE74D1E5F}" destId="{6B34E541-3227-43CC-BA51-B90DAC0D5888}" srcOrd="0" destOrd="0" parTransId="{B9A51922-EDCE-414F-BBFE-6F317F350E5E}" sibTransId="{05EBE952-E7C7-4AF1-8FD1-8A5A6EBFCA66}"/>
    <dgm:cxn modelId="{65A26750-22D3-4903-9641-39BC1BCEFF0E}" type="presOf" srcId="{A996178D-6B6C-49DA-ADEC-1B27B1BC5CF1}" destId="{80BAC8F8-A9C8-4B58-8F53-37158E3F19D6}" srcOrd="0" destOrd="0" presId="urn:microsoft.com/office/officeart/2016/7/layout/VerticalSolidActionList"/>
    <dgm:cxn modelId="{1FD89DBC-32FC-4ACB-AB0C-5C81BA145FEB}" srcId="{E9AD87F1-9BC2-4EE6-BF0C-10E8FE68AE76}" destId="{3428C870-55DC-4D54-B0F4-B7F3C7DBC37D}" srcOrd="0" destOrd="0" parTransId="{121C21DB-574C-441D-B377-CED0393E1F33}" sibTransId="{88C6A644-A427-4B94-A4DF-2F6396CAC677}"/>
    <dgm:cxn modelId="{58C41E02-C677-471B-90F5-92FFDD330731}" srcId="{3506518B-9F2A-418F-B62C-423BE74D1E5F}" destId="{E9AD87F1-9BC2-4EE6-BF0C-10E8FE68AE76}" srcOrd="3" destOrd="0" parTransId="{319CF816-6659-4474-9079-B3CADC157D9F}" sibTransId="{0733AFF4-449D-403A-9D47-529C14474D6D}"/>
    <dgm:cxn modelId="{FE865813-A561-4750-9A12-4530CD32D684}" type="presOf" srcId="{90983EC9-1616-40E2-BA24-49FB8C9A213F}" destId="{92E11EAF-D92E-4E8B-8B13-1ACEA63089CC}" srcOrd="0" destOrd="0" presId="urn:microsoft.com/office/officeart/2016/7/layout/VerticalSolidActionList"/>
    <dgm:cxn modelId="{2AFEC6AA-CB53-421D-AC69-4C4BC52C153C}" srcId="{3506518B-9F2A-418F-B62C-423BE74D1E5F}" destId="{CC3400D0-3B10-46BE-9605-5F76CB020CC5}" srcOrd="2" destOrd="0" parTransId="{D153463C-5F0A-47D6-B214-CAE57659106F}" sibTransId="{C256C40F-CB4E-4622-9900-751C1E63A5BF}"/>
    <dgm:cxn modelId="{3D92CF04-94BD-491D-81FA-2A16B93E4E32}" type="presOf" srcId="{24D0468B-60E4-4B7C-962B-8CC4145EFFF2}" destId="{7A3A4181-132E-4227-99B4-CFD21DFEDECE}" srcOrd="0" destOrd="0" presId="urn:microsoft.com/office/officeart/2016/7/layout/VerticalSolidActionList"/>
    <dgm:cxn modelId="{06C3F4DC-DAAB-4946-972C-CE9F46F0699E}" srcId="{21BA3774-88DE-4BCE-A6EE-81FB2F067362}" destId="{33898B6E-7C33-45EE-AEE6-19C36C773443}" srcOrd="0" destOrd="0" parTransId="{C37486AF-0845-455F-8412-C55F93B70B97}" sibTransId="{29048E18-2FCD-4A24-88D2-FAFDA6A0D457}"/>
    <dgm:cxn modelId="{D5181C6C-7B63-4105-874A-878668598FB8}" srcId="{6B34E541-3227-43CC-BA51-B90DAC0D5888}" destId="{A996178D-6B6C-49DA-ADEC-1B27B1BC5CF1}" srcOrd="0" destOrd="0" parTransId="{C0216E63-9731-46D3-A4A7-75185921A430}" sibTransId="{2A93D2B2-A22F-4BDF-A1E0-254D7F95CC67}"/>
    <dgm:cxn modelId="{80B83D66-AAA9-4DDB-ACA8-41E6D3BB669A}" srcId="{90983EC9-1616-40E2-BA24-49FB8C9A213F}" destId="{24D0468B-60E4-4B7C-962B-8CC4145EFFF2}" srcOrd="0" destOrd="0" parTransId="{0F12B37E-84BA-4541-864B-9A9204EA325B}" sibTransId="{66328D31-6D69-4596-9935-4AB618F6C497}"/>
    <dgm:cxn modelId="{A9A11003-A084-49F9-84F2-82DC56B2BF9C}" type="presOf" srcId="{6B34E541-3227-43CC-BA51-B90DAC0D5888}" destId="{3488DEF4-2383-4D3B-8313-DA2396D077DA}" srcOrd="0" destOrd="0" presId="urn:microsoft.com/office/officeart/2016/7/layout/VerticalSolidActionList"/>
    <dgm:cxn modelId="{D8CB04E6-FC13-49D4-B910-EE761C027163}" type="presOf" srcId="{3506518B-9F2A-418F-B62C-423BE74D1E5F}" destId="{99616422-682A-45F3-8EFF-B2BECC6CE78B}" srcOrd="0" destOrd="0" presId="urn:microsoft.com/office/officeart/2016/7/layout/VerticalSolidActionList"/>
    <dgm:cxn modelId="{06937CB0-5C7D-4F8A-B6F7-3A0BF62B3136}" srcId="{3506518B-9F2A-418F-B62C-423BE74D1E5F}" destId="{21BA3774-88DE-4BCE-A6EE-81FB2F067362}" srcOrd="4" destOrd="0" parTransId="{FD7DB84F-A064-4244-AF4F-EA7A92B33CC0}" sibTransId="{CA5FEA3B-C35F-40AF-A455-BEA003A5B192}"/>
    <dgm:cxn modelId="{53FEDCD6-043F-4E9C-8798-AD5A8BE71380}" type="presOf" srcId="{CC3400D0-3B10-46BE-9605-5F76CB020CC5}" destId="{517E7F20-90E4-45D2-ADDE-E8D1D0A7B61B}" srcOrd="0" destOrd="0" presId="urn:microsoft.com/office/officeart/2016/7/layout/VerticalSolidActionList"/>
    <dgm:cxn modelId="{EFB3F7B7-37F0-4931-80A4-B1325491C5F3}" type="presOf" srcId="{12BE38B0-196F-4DF6-80D6-5C73CA56E3D7}" destId="{929EFD23-6E5C-4BC0-A49A-2A37D6DB4F94}" srcOrd="0" destOrd="0" presId="urn:microsoft.com/office/officeart/2016/7/layout/VerticalSolidActionList"/>
    <dgm:cxn modelId="{DEF8A2F7-8B6D-41EC-BD1E-CCCEF605F547}" type="presOf" srcId="{E9AD87F1-9BC2-4EE6-BF0C-10E8FE68AE76}" destId="{0BACE04E-51FC-4C1A-AC42-3E434B1F85C8}" srcOrd="0" destOrd="0" presId="urn:microsoft.com/office/officeart/2016/7/layout/VerticalSolidActionList"/>
    <dgm:cxn modelId="{2A3C6F49-24C9-4B64-90BD-799A6A8B3C1A}" type="presParOf" srcId="{99616422-682A-45F3-8EFF-B2BECC6CE78B}" destId="{D9323042-1C6F-4E8F-B057-6189E1B13A95}" srcOrd="0" destOrd="0" presId="urn:microsoft.com/office/officeart/2016/7/layout/VerticalSolidActionList"/>
    <dgm:cxn modelId="{F6BC3EF1-B81C-45C3-9C05-67F8E9592704}" type="presParOf" srcId="{D9323042-1C6F-4E8F-B057-6189E1B13A95}" destId="{3488DEF4-2383-4D3B-8313-DA2396D077DA}" srcOrd="0" destOrd="0" presId="urn:microsoft.com/office/officeart/2016/7/layout/VerticalSolidActionList"/>
    <dgm:cxn modelId="{F058C07A-727C-425D-B7F8-16B1FFB48394}" type="presParOf" srcId="{D9323042-1C6F-4E8F-B057-6189E1B13A95}" destId="{80BAC8F8-A9C8-4B58-8F53-37158E3F19D6}" srcOrd="1" destOrd="0" presId="urn:microsoft.com/office/officeart/2016/7/layout/VerticalSolidActionList"/>
    <dgm:cxn modelId="{658FC9A6-613B-42D2-9C68-24D8E1AABEEE}" type="presParOf" srcId="{99616422-682A-45F3-8EFF-B2BECC6CE78B}" destId="{BB66D007-0A70-46C5-B1E8-8DAD1E9E89FA}" srcOrd="1" destOrd="0" presId="urn:microsoft.com/office/officeart/2016/7/layout/VerticalSolidActionList"/>
    <dgm:cxn modelId="{75EDDA69-BC91-4460-943C-F06EF8931FED}" type="presParOf" srcId="{99616422-682A-45F3-8EFF-B2BECC6CE78B}" destId="{4EA78EA1-4D2B-43A2-9403-68B81E19B9CD}" srcOrd="2" destOrd="0" presId="urn:microsoft.com/office/officeart/2016/7/layout/VerticalSolidActionList"/>
    <dgm:cxn modelId="{650441E5-D38D-484E-8375-E5025644E8F1}" type="presParOf" srcId="{4EA78EA1-4D2B-43A2-9403-68B81E19B9CD}" destId="{92E11EAF-D92E-4E8B-8B13-1ACEA63089CC}" srcOrd="0" destOrd="0" presId="urn:microsoft.com/office/officeart/2016/7/layout/VerticalSolidActionList"/>
    <dgm:cxn modelId="{8937EEA7-3FCF-4BD7-AF32-8E3699DDC6BB}" type="presParOf" srcId="{4EA78EA1-4D2B-43A2-9403-68B81E19B9CD}" destId="{7A3A4181-132E-4227-99B4-CFD21DFEDECE}" srcOrd="1" destOrd="0" presId="urn:microsoft.com/office/officeart/2016/7/layout/VerticalSolidActionList"/>
    <dgm:cxn modelId="{031DE6D2-D6DB-4294-9815-83ED01A69B74}" type="presParOf" srcId="{99616422-682A-45F3-8EFF-B2BECC6CE78B}" destId="{8446B3FA-BC04-4DAC-BF85-2BA96BE7B8DE}" srcOrd="3" destOrd="0" presId="urn:microsoft.com/office/officeart/2016/7/layout/VerticalSolidActionList"/>
    <dgm:cxn modelId="{B5A48348-B699-42EF-BF8C-B2378A1A9175}" type="presParOf" srcId="{99616422-682A-45F3-8EFF-B2BECC6CE78B}" destId="{ED128869-8CE6-4DD6-897D-A276014C302A}" srcOrd="4" destOrd="0" presId="urn:microsoft.com/office/officeart/2016/7/layout/VerticalSolidActionList"/>
    <dgm:cxn modelId="{8DE7B924-17A1-495C-8761-B544A4F0A496}" type="presParOf" srcId="{ED128869-8CE6-4DD6-897D-A276014C302A}" destId="{517E7F20-90E4-45D2-ADDE-E8D1D0A7B61B}" srcOrd="0" destOrd="0" presId="urn:microsoft.com/office/officeart/2016/7/layout/VerticalSolidActionList"/>
    <dgm:cxn modelId="{491C26A7-5511-4133-9627-6ABDE171704F}" type="presParOf" srcId="{ED128869-8CE6-4DD6-897D-A276014C302A}" destId="{929EFD23-6E5C-4BC0-A49A-2A37D6DB4F94}" srcOrd="1" destOrd="0" presId="urn:microsoft.com/office/officeart/2016/7/layout/VerticalSolidActionList"/>
    <dgm:cxn modelId="{2CF8C2EC-A6FA-4963-9C31-3F467B25452A}" type="presParOf" srcId="{99616422-682A-45F3-8EFF-B2BECC6CE78B}" destId="{9AEBCB3E-5AD6-4EC0-8940-ADB142514339}" srcOrd="5" destOrd="0" presId="urn:microsoft.com/office/officeart/2016/7/layout/VerticalSolidActionList"/>
    <dgm:cxn modelId="{94E33228-91B8-4E51-9EE9-C98B759E10E5}" type="presParOf" srcId="{99616422-682A-45F3-8EFF-B2BECC6CE78B}" destId="{843BEB5C-965D-4535-BABB-949355AA4196}" srcOrd="6" destOrd="0" presId="urn:microsoft.com/office/officeart/2016/7/layout/VerticalSolidActionList"/>
    <dgm:cxn modelId="{5F74C004-FCCF-4932-AD69-503FB5DED1D8}" type="presParOf" srcId="{843BEB5C-965D-4535-BABB-949355AA4196}" destId="{0BACE04E-51FC-4C1A-AC42-3E434B1F85C8}" srcOrd="0" destOrd="0" presId="urn:microsoft.com/office/officeart/2016/7/layout/VerticalSolidActionList"/>
    <dgm:cxn modelId="{475FC722-5032-41B8-88FB-D4C64EE8F540}" type="presParOf" srcId="{843BEB5C-965D-4535-BABB-949355AA4196}" destId="{90891D16-6F06-4D39-AFFE-9D7F7B41ED8A}" srcOrd="1" destOrd="0" presId="urn:microsoft.com/office/officeart/2016/7/layout/VerticalSolidActionList"/>
    <dgm:cxn modelId="{D148584E-3915-4C09-8A3D-10F38A71524E}" type="presParOf" srcId="{99616422-682A-45F3-8EFF-B2BECC6CE78B}" destId="{4517BBB5-1855-4FA5-AF50-9ADB91659CB0}" srcOrd="7" destOrd="0" presId="urn:microsoft.com/office/officeart/2016/7/layout/VerticalSolidActionList"/>
    <dgm:cxn modelId="{75E624CE-9B43-4D5D-85C9-09BD02B5207A}" type="presParOf" srcId="{99616422-682A-45F3-8EFF-B2BECC6CE78B}" destId="{AFD3B93B-1102-4EE1-8A04-2B3E6229A050}" srcOrd="8" destOrd="0" presId="urn:microsoft.com/office/officeart/2016/7/layout/VerticalSolidActionList"/>
    <dgm:cxn modelId="{46291712-5987-4E8D-A839-4364E935BF82}" type="presParOf" srcId="{AFD3B93B-1102-4EE1-8A04-2B3E6229A050}" destId="{028EEA89-3DD5-4885-A684-FF8DA6CA4EE3}" srcOrd="0" destOrd="0" presId="urn:microsoft.com/office/officeart/2016/7/layout/VerticalSolidActionList"/>
    <dgm:cxn modelId="{3F474866-9C0A-4C16-9A68-9EC1DAE44121}" type="presParOf" srcId="{AFD3B93B-1102-4EE1-8A04-2B3E6229A050}" destId="{C7B7F457-EE86-4DCC-8AD9-175E86E7113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08066A-47B4-4D5A-A6B0-1392BA2AF6D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A6FC54-C8ED-4195-A3E2-452FBDB1FF7B}">
      <dgm:prSet/>
      <dgm:spPr/>
      <dgm:t>
        <a:bodyPr/>
        <a:lstStyle/>
        <a:p>
          <a:r>
            <a:rPr lang="en-GB"/>
            <a:t>There are currently knowledge, skills and practices in the workforce</a:t>
          </a:r>
          <a:endParaRPr lang="en-US"/>
        </a:p>
      </dgm:t>
    </dgm:pt>
    <dgm:pt modelId="{B3048E57-65D4-4191-B470-DE0A377E2A1D}" type="parTrans" cxnId="{D7E8D3AD-B5E5-40CE-B49A-B59D043C2A0C}">
      <dgm:prSet/>
      <dgm:spPr/>
      <dgm:t>
        <a:bodyPr/>
        <a:lstStyle/>
        <a:p>
          <a:endParaRPr lang="en-US"/>
        </a:p>
      </dgm:t>
    </dgm:pt>
    <dgm:pt modelId="{DC686009-AF22-4372-8C6F-7F7E33B17F25}" type="sibTrans" cxnId="{D7E8D3AD-B5E5-40CE-B49A-B59D043C2A0C}">
      <dgm:prSet/>
      <dgm:spPr/>
      <dgm:t>
        <a:bodyPr/>
        <a:lstStyle/>
        <a:p>
          <a:endParaRPr lang="en-US"/>
        </a:p>
      </dgm:t>
    </dgm:pt>
    <dgm:pt modelId="{EDB3FFB4-8477-4D9F-A9EA-70E557CB0F60}">
      <dgm:prSet/>
      <dgm:spPr/>
      <dgm:t>
        <a:bodyPr/>
        <a:lstStyle/>
        <a:p>
          <a:r>
            <a:rPr lang="en-GB"/>
            <a:t>There is a national and international legal framework </a:t>
          </a:r>
          <a:endParaRPr lang="en-US"/>
        </a:p>
      </dgm:t>
    </dgm:pt>
    <dgm:pt modelId="{92274689-3046-4853-BEA6-6FDD70182563}" type="parTrans" cxnId="{9983EEFF-BE00-4529-B8CF-50B2DEA1CCEB}">
      <dgm:prSet/>
      <dgm:spPr/>
      <dgm:t>
        <a:bodyPr/>
        <a:lstStyle/>
        <a:p>
          <a:endParaRPr lang="en-US"/>
        </a:p>
      </dgm:t>
    </dgm:pt>
    <dgm:pt modelId="{383CB99E-19B8-42BC-9BA2-EA77EDB8374C}" type="sibTrans" cxnId="{9983EEFF-BE00-4529-B8CF-50B2DEA1CCEB}">
      <dgm:prSet/>
      <dgm:spPr/>
      <dgm:t>
        <a:bodyPr/>
        <a:lstStyle/>
        <a:p>
          <a:endParaRPr lang="en-US"/>
        </a:p>
      </dgm:t>
    </dgm:pt>
    <dgm:pt modelId="{1A1D9168-53D5-4FDF-BB53-8EC50105C0BF}">
      <dgm:prSet/>
      <dgm:spPr/>
      <dgm:t>
        <a:bodyPr/>
        <a:lstStyle/>
        <a:p>
          <a:r>
            <a:rPr lang="en-GB"/>
            <a:t>There is </a:t>
          </a:r>
          <a:r>
            <a:rPr lang="en-GB" b="1"/>
            <a:t>resilience</a:t>
          </a:r>
          <a:r>
            <a:rPr lang="en-GB"/>
            <a:t> as well as </a:t>
          </a:r>
          <a:r>
            <a:rPr lang="en-GB" b="1"/>
            <a:t>vulnerability</a:t>
          </a:r>
          <a:endParaRPr lang="en-US"/>
        </a:p>
      </dgm:t>
    </dgm:pt>
    <dgm:pt modelId="{550D81BF-292D-4E09-B1E7-89639E0B4A19}" type="parTrans" cxnId="{0E701C4C-30DB-41FD-9AFB-E1068A217C9F}">
      <dgm:prSet/>
      <dgm:spPr/>
      <dgm:t>
        <a:bodyPr/>
        <a:lstStyle/>
        <a:p>
          <a:endParaRPr lang="en-US"/>
        </a:p>
      </dgm:t>
    </dgm:pt>
    <dgm:pt modelId="{E628B2AF-AD5E-4EBE-A8CA-8CBF6EBF24EC}" type="sibTrans" cxnId="{0E701C4C-30DB-41FD-9AFB-E1068A217C9F}">
      <dgm:prSet/>
      <dgm:spPr/>
      <dgm:t>
        <a:bodyPr/>
        <a:lstStyle/>
        <a:p>
          <a:endParaRPr lang="en-US"/>
        </a:p>
      </dgm:t>
    </dgm:pt>
    <dgm:pt modelId="{6FFB0754-F9EE-453E-8539-372AE65CC862}">
      <dgm:prSet/>
      <dgm:spPr/>
      <dgm:t>
        <a:bodyPr/>
        <a:lstStyle/>
        <a:p>
          <a:r>
            <a:rPr lang="en-GB"/>
            <a:t>There is harm associated with some traditional practices - FGM</a:t>
          </a:r>
          <a:endParaRPr lang="en-US"/>
        </a:p>
      </dgm:t>
    </dgm:pt>
    <dgm:pt modelId="{FB1B8807-2286-4C93-B6B6-D3D233BE7DAC}" type="parTrans" cxnId="{8976C017-52A7-41A4-9FC0-49282DF3AF23}">
      <dgm:prSet/>
      <dgm:spPr/>
      <dgm:t>
        <a:bodyPr/>
        <a:lstStyle/>
        <a:p>
          <a:endParaRPr lang="en-US"/>
        </a:p>
      </dgm:t>
    </dgm:pt>
    <dgm:pt modelId="{3006648E-648E-4BB7-9E58-6FA4C34D0F5E}" type="sibTrans" cxnId="{8976C017-52A7-41A4-9FC0-49282DF3AF23}">
      <dgm:prSet/>
      <dgm:spPr/>
      <dgm:t>
        <a:bodyPr/>
        <a:lstStyle/>
        <a:p>
          <a:endParaRPr lang="en-US"/>
        </a:p>
      </dgm:t>
    </dgm:pt>
    <dgm:pt modelId="{92E48F16-078C-4B94-B976-34E598A23595}">
      <dgm:prSet/>
      <dgm:spPr/>
      <dgm:t>
        <a:bodyPr/>
        <a:lstStyle/>
        <a:p>
          <a:r>
            <a:rPr lang="en-GB" b="1"/>
            <a:t>There is no single story</a:t>
          </a:r>
          <a:endParaRPr lang="en-US"/>
        </a:p>
      </dgm:t>
    </dgm:pt>
    <dgm:pt modelId="{F02542A8-4BD1-43FF-A276-45499CBB999B}" type="parTrans" cxnId="{DE21F7AC-43C1-4722-B1B4-088A37F352B5}">
      <dgm:prSet/>
      <dgm:spPr/>
      <dgm:t>
        <a:bodyPr/>
        <a:lstStyle/>
        <a:p>
          <a:endParaRPr lang="en-US"/>
        </a:p>
      </dgm:t>
    </dgm:pt>
    <dgm:pt modelId="{1399B59F-C1D5-4173-8A6B-F9DD425C959D}" type="sibTrans" cxnId="{DE21F7AC-43C1-4722-B1B4-088A37F352B5}">
      <dgm:prSet/>
      <dgm:spPr/>
      <dgm:t>
        <a:bodyPr/>
        <a:lstStyle/>
        <a:p>
          <a:endParaRPr lang="en-US"/>
        </a:p>
      </dgm:t>
    </dgm:pt>
    <dgm:pt modelId="{592FE544-2A91-4C8A-9262-5B8D9E49C57B}">
      <dgm:prSet/>
      <dgm:spPr/>
      <dgm:t>
        <a:bodyPr/>
        <a:lstStyle/>
        <a:p>
          <a:r>
            <a:rPr lang="en-GB" b="1"/>
            <a:t>Indigenous knowledge</a:t>
          </a:r>
          <a:endParaRPr lang="en-US"/>
        </a:p>
      </dgm:t>
    </dgm:pt>
    <dgm:pt modelId="{A4CB8C37-0505-458C-8E68-508E3FF1B1A3}" type="parTrans" cxnId="{2F3DC94B-0799-4DC6-9BAD-720D087A0447}">
      <dgm:prSet/>
      <dgm:spPr/>
      <dgm:t>
        <a:bodyPr/>
        <a:lstStyle/>
        <a:p>
          <a:endParaRPr lang="en-US"/>
        </a:p>
      </dgm:t>
    </dgm:pt>
    <dgm:pt modelId="{7FB2528E-8175-4919-8254-00DF70E5F9D7}" type="sibTrans" cxnId="{2F3DC94B-0799-4DC6-9BAD-720D087A0447}">
      <dgm:prSet/>
      <dgm:spPr/>
      <dgm:t>
        <a:bodyPr/>
        <a:lstStyle/>
        <a:p>
          <a:endParaRPr lang="en-US"/>
        </a:p>
      </dgm:t>
    </dgm:pt>
    <dgm:pt modelId="{77FF33C0-7500-4303-AB6E-93DBD30B96E9}" type="pres">
      <dgm:prSet presAssocID="{5D08066A-47B4-4D5A-A6B0-1392BA2AF6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CC8F18-6AFC-4FBF-9626-84E41CBA78FE}" type="pres">
      <dgm:prSet presAssocID="{6EA6FC54-C8ED-4195-A3E2-452FBDB1FF7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D1348-7AD5-4FC1-B678-DFB1B4CE3342}" type="pres">
      <dgm:prSet presAssocID="{DC686009-AF22-4372-8C6F-7F7E33B17F25}" presName="sibTrans" presStyleCnt="0"/>
      <dgm:spPr/>
    </dgm:pt>
    <dgm:pt modelId="{96313B09-EA27-4366-B1B6-F02F8CC58654}" type="pres">
      <dgm:prSet presAssocID="{EDB3FFB4-8477-4D9F-A9EA-70E557CB0F6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A4CC3-F4E9-4530-9AD0-95744A2B3A8E}" type="pres">
      <dgm:prSet presAssocID="{383CB99E-19B8-42BC-9BA2-EA77EDB8374C}" presName="sibTrans" presStyleCnt="0"/>
      <dgm:spPr/>
    </dgm:pt>
    <dgm:pt modelId="{E9962CD1-B5F2-43EE-A5D2-134360DC7FDA}" type="pres">
      <dgm:prSet presAssocID="{1A1D9168-53D5-4FDF-BB53-8EC50105C0B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DA69E-34E3-48E3-A4F6-BACECFC38E96}" type="pres">
      <dgm:prSet presAssocID="{E628B2AF-AD5E-4EBE-A8CA-8CBF6EBF24EC}" presName="sibTrans" presStyleCnt="0"/>
      <dgm:spPr/>
    </dgm:pt>
    <dgm:pt modelId="{05065BBE-0434-4789-8F44-47511FB32075}" type="pres">
      <dgm:prSet presAssocID="{6FFB0754-F9EE-453E-8539-372AE65CC86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E21FC-CE85-4859-A865-C6A97C25D6C5}" type="pres">
      <dgm:prSet presAssocID="{3006648E-648E-4BB7-9E58-6FA4C34D0F5E}" presName="sibTrans" presStyleCnt="0"/>
      <dgm:spPr/>
    </dgm:pt>
    <dgm:pt modelId="{3A4AC7D6-9C9D-415D-A855-3DA4A572B322}" type="pres">
      <dgm:prSet presAssocID="{92E48F16-078C-4B94-B976-34E598A2359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CE998-8DD1-45A5-B36A-C492D2CCA6D9}" type="pres">
      <dgm:prSet presAssocID="{1399B59F-C1D5-4173-8A6B-F9DD425C959D}" presName="sibTrans" presStyleCnt="0"/>
      <dgm:spPr/>
    </dgm:pt>
    <dgm:pt modelId="{D07E9F28-C587-49D0-800E-3F576A161B8F}" type="pres">
      <dgm:prSet presAssocID="{592FE544-2A91-4C8A-9262-5B8D9E49C57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33A3CB-A0FD-4572-B346-EB36DE2569AF}" type="presOf" srcId="{1A1D9168-53D5-4FDF-BB53-8EC50105C0BF}" destId="{E9962CD1-B5F2-43EE-A5D2-134360DC7FDA}" srcOrd="0" destOrd="0" presId="urn:microsoft.com/office/officeart/2005/8/layout/default"/>
    <dgm:cxn modelId="{2F3DC94B-0799-4DC6-9BAD-720D087A0447}" srcId="{5D08066A-47B4-4D5A-A6B0-1392BA2AF6D1}" destId="{592FE544-2A91-4C8A-9262-5B8D9E49C57B}" srcOrd="5" destOrd="0" parTransId="{A4CB8C37-0505-458C-8E68-508E3FF1B1A3}" sibTransId="{7FB2528E-8175-4919-8254-00DF70E5F9D7}"/>
    <dgm:cxn modelId="{9983EEFF-BE00-4529-B8CF-50B2DEA1CCEB}" srcId="{5D08066A-47B4-4D5A-A6B0-1392BA2AF6D1}" destId="{EDB3FFB4-8477-4D9F-A9EA-70E557CB0F60}" srcOrd="1" destOrd="0" parTransId="{92274689-3046-4853-BEA6-6FDD70182563}" sibTransId="{383CB99E-19B8-42BC-9BA2-EA77EDB8374C}"/>
    <dgm:cxn modelId="{DE21F7AC-43C1-4722-B1B4-088A37F352B5}" srcId="{5D08066A-47B4-4D5A-A6B0-1392BA2AF6D1}" destId="{92E48F16-078C-4B94-B976-34E598A23595}" srcOrd="4" destOrd="0" parTransId="{F02542A8-4BD1-43FF-A276-45499CBB999B}" sibTransId="{1399B59F-C1D5-4173-8A6B-F9DD425C959D}"/>
    <dgm:cxn modelId="{0E701C4C-30DB-41FD-9AFB-E1068A217C9F}" srcId="{5D08066A-47B4-4D5A-A6B0-1392BA2AF6D1}" destId="{1A1D9168-53D5-4FDF-BB53-8EC50105C0BF}" srcOrd="2" destOrd="0" parTransId="{550D81BF-292D-4E09-B1E7-89639E0B4A19}" sibTransId="{E628B2AF-AD5E-4EBE-A8CA-8CBF6EBF24EC}"/>
    <dgm:cxn modelId="{433D5BDE-4FBF-4AAB-87C9-C7C448322A5A}" type="presOf" srcId="{6FFB0754-F9EE-453E-8539-372AE65CC862}" destId="{05065BBE-0434-4789-8F44-47511FB32075}" srcOrd="0" destOrd="0" presId="urn:microsoft.com/office/officeart/2005/8/layout/default"/>
    <dgm:cxn modelId="{B5BCDE14-621D-49AC-B92C-CFF8AC158F21}" type="presOf" srcId="{EDB3FFB4-8477-4D9F-A9EA-70E557CB0F60}" destId="{96313B09-EA27-4366-B1B6-F02F8CC58654}" srcOrd="0" destOrd="0" presId="urn:microsoft.com/office/officeart/2005/8/layout/default"/>
    <dgm:cxn modelId="{FFB1F4C8-705E-415A-8B3B-05C125238B14}" type="presOf" srcId="{6EA6FC54-C8ED-4195-A3E2-452FBDB1FF7B}" destId="{45CC8F18-6AFC-4FBF-9626-84E41CBA78FE}" srcOrd="0" destOrd="0" presId="urn:microsoft.com/office/officeart/2005/8/layout/default"/>
    <dgm:cxn modelId="{882B47B7-E989-4F3C-BCA6-74392BDDF1FD}" type="presOf" srcId="{92E48F16-078C-4B94-B976-34E598A23595}" destId="{3A4AC7D6-9C9D-415D-A855-3DA4A572B322}" srcOrd="0" destOrd="0" presId="urn:microsoft.com/office/officeart/2005/8/layout/default"/>
    <dgm:cxn modelId="{7BC2C04C-7263-43C4-BA65-2C24230CAD51}" type="presOf" srcId="{5D08066A-47B4-4D5A-A6B0-1392BA2AF6D1}" destId="{77FF33C0-7500-4303-AB6E-93DBD30B96E9}" srcOrd="0" destOrd="0" presId="urn:microsoft.com/office/officeart/2005/8/layout/default"/>
    <dgm:cxn modelId="{30A7A525-4DA4-4173-ACC3-243941E3D178}" type="presOf" srcId="{592FE544-2A91-4C8A-9262-5B8D9E49C57B}" destId="{D07E9F28-C587-49D0-800E-3F576A161B8F}" srcOrd="0" destOrd="0" presId="urn:microsoft.com/office/officeart/2005/8/layout/default"/>
    <dgm:cxn modelId="{D7E8D3AD-B5E5-40CE-B49A-B59D043C2A0C}" srcId="{5D08066A-47B4-4D5A-A6B0-1392BA2AF6D1}" destId="{6EA6FC54-C8ED-4195-A3E2-452FBDB1FF7B}" srcOrd="0" destOrd="0" parTransId="{B3048E57-65D4-4191-B470-DE0A377E2A1D}" sibTransId="{DC686009-AF22-4372-8C6F-7F7E33B17F25}"/>
    <dgm:cxn modelId="{8976C017-52A7-41A4-9FC0-49282DF3AF23}" srcId="{5D08066A-47B4-4D5A-A6B0-1392BA2AF6D1}" destId="{6FFB0754-F9EE-453E-8539-372AE65CC862}" srcOrd="3" destOrd="0" parTransId="{FB1B8807-2286-4C93-B6B6-D3D233BE7DAC}" sibTransId="{3006648E-648E-4BB7-9E58-6FA4C34D0F5E}"/>
    <dgm:cxn modelId="{1337E944-E10F-4A9E-B548-545E77214306}" type="presParOf" srcId="{77FF33C0-7500-4303-AB6E-93DBD30B96E9}" destId="{45CC8F18-6AFC-4FBF-9626-84E41CBA78FE}" srcOrd="0" destOrd="0" presId="urn:microsoft.com/office/officeart/2005/8/layout/default"/>
    <dgm:cxn modelId="{ACA2AB23-6C29-46F9-A508-FD0843F27C9F}" type="presParOf" srcId="{77FF33C0-7500-4303-AB6E-93DBD30B96E9}" destId="{31CD1348-7AD5-4FC1-B678-DFB1B4CE3342}" srcOrd="1" destOrd="0" presId="urn:microsoft.com/office/officeart/2005/8/layout/default"/>
    <dgm:cxn modelId="{276987EB-2159-4017-81CB-A57A528A7C69}" type="presParOf" srcId="{77FF33C0-7500-4303-AB6E-93DBD30B96E9}" destId="{96313B09-EA27-4366-B1B6-F02F8CC58654}" srcOrd="2" destOrd="0" presId="urn:microsoft.com/office/officeart/2005/8/layout/default"/>
    <dgm:cxn modelId="{C4CD677F-760E-49A1-86A8-5B21DE5DB787}" type="presParOf" srcId="{77FF33C0-7500-4303-AB6E-93DBD30B96E9}" destId="{6E4A4CC3-F4E9-4530-9AD0-95744A2B3A8E}" srcOrd="3" destOrd="0" presId="urn:microsoft.com/office/officeart/2005/8/layout/default"/>
    <dgm:cxn modelId="{A0BDC339-0772-415F-93DB-5509E620C3BC}" type="presParOf" srcId="{77FF33C0-7500-4303-AB6E-93DBD30B96E9}" destId="{E9962CD1-B5F2-43EE-A5D2-134360DC7FDA}" srcOrd="4" destOrd="0" presId="urn:microsoft.com/office/officeart/2005/8/layout/default"/>
    <dgm:cxn modelId="{07AF8C59-4BE1-408C-8C31-2A1A1124A923}" type="presParOf" srcId="{77FF33C0-7500-4303-AB6E-93DBD30B96E9}" destId="{D11DA69E-34E3-48E3-A4F6-BACECFC38E96}" srcOrd="5" destOrd="0" presId="urn:microsoft.com/office/officeart/2005/8/layout/default"/>
    <dgm:cxn modelId="{D2D0E781-2230-4EF6-A876-BC34CB856AD4}" type="presParOf" srcId="{77FF33C0-7500-4303-AB6E-93DBD30B96E9}" destId="{05065BBE-0434-4789-8F44-47511FB32075}" srcOrd="6" destOrd="0" presId="urn:microsoft.com/office/officeart/2005/8/layout/default"/>
    <dgm:cxn modelId="{DF0C16B6-AD94-4046-82E7-D8D3C123C564}" type="presParOf" srcId="{77FF33C0-7500-4303-AB6E-93DBD30B96E9}" destId="{B31E21FC-CE85-4859-A865-C6A97C25D6C5}" srcOrd="7" destOrd="0" presId="urn:microsoft.com/office/officeart/2005/8/layout/default"/>
    <dgm:cxn modelId="{01350E71-6843-483B-91DF-0595298FE394}" type="presParOf" srcId="{77FF33C0-7500-4303-AB6E-93DBD30B96E9}" destId="{3A4AC7D6-9C9D-415D-A855-3DA4A572B322}" srcOrd="8" destOrd="0" presId="urn:microsoft.com/office/officeart/2005/8/layout/default"/>
    <dgm:cxn modelId="{DCBF47CC-B6D0-420D-83B4-353A89F83449}" type="presParOf" srcId="{77FF33C0-7500-4303-AB6E-93DBD30B96E9}" destId="{19CCE998-8DD1-45A5-B36A-C492D2CCA6D9}" srcOrd="9" destOrd="0" presId="urn:microsoft.com/office/officeart/2005/8/layout/default"/>
    <dgm:cxn modelId="{46150C56-E94E-4A5D-B052-5B9A49FD125A}" type="presParOf" srcId="{77FF33C0-7500-4303-AB6E-93DBD30B96E9}" destId="{D07E9F28-C587-49D0-800E-3F576A161B8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6T06:53:37.46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4055 17,'-4042'0,"4029"0</inkml:trace>
  <inkml:trace contextRef="#ctx0" brushRef="#br0" timeOffset="24462.1499">20 98,'0'4421,"0"-4401</inkml:trace>
  <inkml:trace contextRef="#ctx0" brushRef="#br0" timeOffset="28253.71">20 364,'0'-348,"0"333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189CA-2ABD-4C54-AFDD-13AE476ED7CE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931DF-A645-41D9-83D3-D2A40AD572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6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38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8879" indent="-2957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2891" indent="-236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6047" indent="-236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29203" indent="-23657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2360" indent="-236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75516" indent="-236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8672" indent="-236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21828" indent="-236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8883F-8C1E-48AA-9410-DD9050FFDD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9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2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5B923-FCCE-4BB8-BD5C-AC8019CEEC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91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2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5B923-FCCE-4BB8-BD5C-AC8019CEEC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7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FB5089-E79D-45C2-B4E3-2931106A9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F1A9E-97FC-42F3-8568-FAAC056B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42DD50-ED89-406D-A04D-1097C2F2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21D8B4D-470E-4C9D-AE50-26E50FA417C7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277ED-0E64-437B-A36E-C55203E9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6068F-6D08-4CFF-B7BB-13743094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F15D163E-2E6D-4D66-9A75-0BF7E3A50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50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FAD42-356A-4883-A95A-1682D28B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0618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492AF0-2CC8-4E9C-93CD-E9B5B97E1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3521977"/>
            <a:ext cx="8504976" cy="609077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02A594-7842-4D06-80F5-4AB491EC2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56784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BC9CF4B-CAEE-481C-882E-F769DC76D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3521977"/>
            <a:ext cx="8546861" cy="609077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C225B9-44BF-4BB1-B9F1-2D7E4BDC6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56784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C3AF9F-D5F5-4B73-8699-746C4743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21D8B4D-470E-4C9D-AE50-26E50FA417C7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81C311-BA96-483C-91E7-298E235C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04C3A7-DE37-4C6D-8A03-A57B25D8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F15D163E-2E6D-4D66-9A75-0BF7E3A50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01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69A71A3-950D-4899-B79B-35F2758BD331}"/>
              </a:ext>
            </a:extLst>
          </p:cNvPr>
          <p:cNvGrpSpPr/>
          <p:nvPr userDrawn="1"/>
        </p:nvGrpSpPr>
        <p:grpSpPr>
          <a:xfrm>
            <a:off x="0" y="1990994"/>
            <a:ext cx="20104100" cy="7367837"/>
            <a:chOff x="0" y="1207336"/>
            <a:chExt cx="12192000" cy="4467863"/>
          </a:xfrm>
        </p:grpSpPr>
        <p:sp>
          <p:nvSpPr>
            <p:cNvPr id="33" name="Flowchart: Delay 24">
              <a:extLst>
                <a:ext uri="{FF2B5EF4-FFF2-40B4-BE49-F238E27FC236}">
                  <a16:creationId xmlns:a16="http://schemas.microsoft.com/office/drawing/2014/main" xmlns="" id="{928187B2-0394-40AE-9F9C-6682AC71596C}"/>
                </a:ext>
              </a:extLst>
            </p:cNvPr>
            <p:cNvSpPr/>
            <p:nvPr userDrawn="1"/>
          </p:nvSpPr>
          <p:spPr>
            <a:xfrm flipH="1">
              <a:off x="2613003" y="3441616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xmlns="" id="{355D9AC9-E7B7-459E-925B-0047C675B750}"/>
                </a:ext>
              </a:extLst>
            </p:cNvPr>
            <p:cNvSpPr/>
            <p:nvPr userDrawn="1"/>
          </p:nvSpPr>
          <p:spPr>
            <a:xfrm>
              <a:off x="9491472" y="1379494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302FB5C-BDE1-4891-8E91-CB3F868629BB}"/>
                </a:ext>
              </a:extLst>
            </p:cNvPr>
            <p:cNvSpPr/>
            <p:nvPr userDrawn="1"/>
          </p:nvSpPr>
          <p:spPr>
            <a:xfrm>
              <a:off x="4416552" y="1207336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rgbClr val="BAC82F"/>
                </a:gs>
                <a:gs pos="100000">
                  <a:srgbClr val="0C6D8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09DE4F0-7E7E-4423-A407-CD6485ACBB4F}"/>
                </a:ext>
              </a:extLst>
            </p:cNvPr>
            <p:cNvSpPr/>
            <p:nvPr userDrawn="1"/>
          </p:nvSpPr>
          <p:spPr>
            <a:xfrm>
              <a:off x="0" y="1207336"/>
              <a:ext cx="4416552" cy="356616"/>
            </a:xfrm>
            <a:prstGeom prst="rect">
              <a:avLst/>
            </a:prstGeom>
            <a:gradFill flip="none" rotWithShape="1">
              <a:gsLst>
                <a:gs pos="0">
                  <a:srgbClr val="F2C020"/>
                </a:gs>
                <a:gs pos="100000">
                  <a:srgbClr val="BAC82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ED74833-8EE3-4FA9-B6D2-03710E410482}"/>
                </a:ext>
              </a:extLst>
            </p:cNvPr>
            <p:cNvSpPr/>
            <p:nvPr userDrawn="1"/>
          </p:nvSpPr>
          <p:spPr>
            <a:xfrm>
              <a:off x="4416552" y="3269385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4005B59-B78D-469E-BAA4-E7B2A61E103D}"/>
                </a:ext>
              </a:extLst>
            </p:cNvPr>
            <p:cNvSpPr/>
            <p:nvPr userDrawn="1"/>
          </p:nvSpPr>
          <p:spPr>
            <a:xfrm>
              <a:off x="4414968" y="5318583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3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40BE4BEF-834D-4D0F-8E96-F1F8E6600C46}"/>
                </a:ext>
              </a:extLst>
            </p:cNvPr>
            <p:cNvSpPr/>
            <p:nvPr userDrawn="1"/>
          </p:nvSpPr>
          <p:spPr>
            <a:xfrm>
              <a:off x="9448800" y="5317275"/>
              <a:ext cx="2743200" cy="356616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26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D6C00-E83E-4187-903F-A0A515BA9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877" y="3429869"/>
            <a:ext cx="5032764" cy="5309146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  <a:br>
              <a:rPr lang="en-US" dirty="0"/>
            </a:br>
            <a:r>
              <a:rPr lang="en-US" dirty="0"/>
              <a:t>STYLE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0F0DE95-4ED7-482F-BB4E-C1238B352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763" y="5916504"/>
            <a:ext cx="2846315" cy="48086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74" b="1" i="1">
                <a:solidFill>
                  <a:schemeClr val="tx2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20XX-20XX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1F135EA3-D982-467F-B90A-B791DFDDA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763" y="6476243"/>
            <a:ext cx="2846315" cy="6242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74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3 Years Plan</a:t>
            </a:r>
            <a:endParaRPr lang="ru-RU" dirty="0"/>
          </a:p>
        </p:txBody>
      </p:sp>
      <p:sp>
        <p:nvSpPr>
          <p:cNvPr id="106" name="Picture Placeholder 104">
            <a:extLst>
              <a:ext uri="{FF2B5EF4-FFF2-40B4-BE49-F238E27FC236}">
                <a16:creationId xmlns:a16="http://schemas.microsoft.com/office/drawing/2014/main" xmlns="" id="{4580320F-7723-4672-AB19-22C87ECD53D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761758" y="9441574"/>
            <a:ext cx="1568014" cy="1130935"/>
          </a:xfrm>
          <a:ln w="3556">
            <a:solidFill>
              <a:srgbClr val="454D5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84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08" name="Text Placeholder 42">
            <a:extLst>
              <a:ext uri="{FF2B5EF4-FFF2-40B4-BE49-F238E27FC236}">
                <a16:creationId xmlns:a16="http://schemas.microsoft.com/office/drawing/2014/main" xmlns="" id="{F6CA33C8-1786-4D07-8C52-AE1469894B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29791" y="1424213"/>
            <a:ext cx="1721513" cy="1721633"/>
          </a:xfrm>
          <a:prstGeom prst="ellipse">
            <a:avLst/>
          </a:prstGeom>
          <a:solidFill>
            <a:srgbClr val="BAC82F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721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xmlns="" id="{62E3BBD0-72BD-45D7-BE15-8B93AFB862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0098" y="1391786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rgbClr val="BAC82F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xmlns="" id="{C695E72E-773D-407A-AFA4-EF90ADF9D1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25175" y="719501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BAC82F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xmlns="" id="{7463FB1C-AFEB-4EAE-B84D-A1613AF5BA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25173" y="1020382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xmlns="" id="{12DFAD2F-3ED1-46BF-B662-2E96A42C48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96575" y="142421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alpha val="60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xmlns="" id="{622FB247-DB8F-4B67-B9EA-5741E1DDB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41781" y="3340816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81BF3B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xmlns="" id="{CE2C8800-C93B-4E93-9AE2-9CBFC1E6D7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1777" y="3641697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xmlns="" id="{CC1B1148-CFC2-4FF7-8B7C-9502EB6500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13052" y="142421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xmlns="" id="{60559160-7568-4A5B-88B4-DBB3C42D5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139364" y="721957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2CA05B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xmlns="" id="{AED30C6D-348A-4701-A27D-F10DFC175A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139362" y="1020382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xmlns="" id="{DC934A70-FE40-4A89-9799-1A6723466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29529" y="142421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xmlns="" id="{AB11D018-DEEE-4BCE-B5F0-2B33DD39A6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367901" y="3340816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1B866F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xmlns="" id="{085539ED-B933-484F-8ECB-700829A52C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367898" y="3641697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3" name="Text Placeholder 42">
            <a:extLst>
              <a:ext uri="{FF2B5EF4-FFF2-40B4-BE49-F238E27FC236}">
                <a16:creationId xmlns:a16="http://schemas.microsoft.com/office/drawing/2014/main" xmlns="" id="{F3728A77-BAED-49CA-87A0-DFCB220B3A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652244" y="3161945"/>
            <a:ext cx="1721513" cy="1721633"/>
          </a:xfrm>
          <a:prstGeom prst="ellipse">
            <a:avLst/>
          </a:prstGeom>
          <a:solidFill>
            <a:schemeClr val="tx1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72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7" name="Text Placeholder 42">
            <a:extLst>
              <a:ext uri="{FF2B5EF4-FFF2-40B4-BE49-F238E27FC236}">
                <a16:creationId xmlns:a16="http://schemas.microsoft.com/office/drawing/2014/main" xmlns="" id="{D7526F27-FC58-40E7-A76A-47A27D232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29529" y="480566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4" name="Text Placeholder 7">
            <a:extLst>
              <a:ext uri="{FF2B5EF4-FFF2-40B4-BE49-F238E27FC236}">
                <a16:creationId xmlns:a16="http://schemas.microsoft.com/office/drawing/2014/main" xmlns="" id="{0D030018-A573-45D1-B6EF-210F3CF92D5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365093" y="6717329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0C6D82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5" name="Text Placeholder 7">
            <a:extLst>
              <a:ext uri="{FF2B5EF4-FFF2-40B4-BE49-F238E27FC236}">
                <a16:creationId xmlns:a16="http://schemas.microsoft.com/office/drawing/2014/main" xmlns="" id="{91FC8372-90CA-42B7-A237-0BC81F2687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365092" y="7018209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xmlns="" id="{242D0BB2-4F17-4A8D-87A7-FADA2CAEC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13052" y="480566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xmlns="" id="{7F7CC596-D7AD-4DCE-B864-BB1A6A7C8B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139362" y="4131999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403474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1" name="Text Placeholder 7">
            <a:extLst>
              <a:ext uri="{FF2B5EF4-FFF2-40B4-BE49-F238E27FC236}">
                <a16:creationId xmlns:a16="http://schemas.microsoft.com/office/drawing/2014/main" xmlns="" id="{28E66912-ACE9-4007-9A2B-050DC9408A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39361" y="4432880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9" name="Text Placeholder 42">
            <a:extLst>
              <a:ext uri="{FF2B5EF4-FFF2-40B4-BE49-F238E27FC236}">
                <a16:creationId xmlns:a16="http://schemas.microsoft.com/office/drawing/2014/main" xmlns="" id="{CC1EC2BE-5D73-4D49-B2F2-4DA2785D6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96575" y="480566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1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xmlns="" id="{441FE3C4-7737-4EB6-9280-FAD8852FB4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38973" y="6717329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571B6D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3" name="Text Placeholder 7">
            <a:extLst>
              <a:ext uri="{FF2B5EF4-FFF2-40B4-BE49-F238E27FC236}">
                <a16:creationId xmlns:a16="http://schemas.microsoft.com/office/drawing/2014/main" xmlns="" id="{70EF49EC-F8D8-463F-B786-F2C04C33AE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38971" y="7018209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xmlns="" id="{997AC0B1-99FC-455E-A896-3C370BB38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80098" y="4805663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xmlns="" id="{D66EAED5-741C-44D6-840F-C90C1AF74A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13242" y="4131999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6F0066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xmlns="" id="{7887B0FE-2AB8-455F-8EC7-C8F31FEA27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13240" y="4432880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5" name="Text Placeholder 42">
            <a:extLst>
              <a:ext uri="{FF2B5EF4-FFF2-40B4-BE49-F238E27FC236}">
                <a16:creationId xmlns:a16="http://schemas.microsoft.com/office/drawing/2014/main" xmlns="" id="{6F1AC56E-6618-4728-A6EA-8B021EB6B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072" y="6562537"/>
            <a:ext cx="1721513" cy="1721633"/>
          </a:xfrm>
          <a:prstGeom prst="ellipse">
            <a:avLst/>
          </a:prstGeom>
          <a:solidFill>
            <a:schemeClr val="tx2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72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60" name="Text Placeholder 42">
            <a:extLst>
              <a:ext uri="{FF2B5EF4-FFF2-40B4-BE49-F238E27FC236}">
                <a16:creationId xmlns:a16="http://schemas.microsoft.com/office/drawing/2014/main" xmlns="" id="{DB4C9C65-90B1-4A40-BB7B-DE799076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098" y="8196492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6" name="Text Placeholder 7">
            <a:extLst>
              <a:ext uri="{FF2B5EF4-FFF2-40B4-BE49-F238E27FC236}">
                <a16:creationId xmlns:a16="http://schemas.microsoft.com/office/drawing/2014/main" xmlns="" id="{E9ED50CB-058A-4C6B-A8E2-0536EC0E40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0594" y="7532573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chemeClr val="tx2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7" name="Text Placeholder 7">
            <a:extLst>
              <a:ext uri="{FF2B5EF4-FFF2-40B4-BE49-F238E27FC236}">
                <a16:creationId xmlns:a16="http://schemas.microsoft.com/office/drawing/2014/main" xmlns="" id="{04D14365-5F59-4F4F-B237-26A11A2DDD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20591" y="7833454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3" name="Text Placeholder 42">
            <a:extLst>
              <a:ext uri="{FF2B5EF4-FFF2-40B4-BE49-F238E27FC236}">
                <a16:creationId xmlns:a16="http://schemas.microsoft.com/office/drawing/2014/main" xmlns="" id="{CFA7DBCF-F797-4B29-8C96-7AC1602BBC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6575" y="8196492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xmlns="" id="{07524528-CBB1-40C1-A6F2-855A4D9947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43070" y="10094535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chemeClr val="accent3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xmlns="" id="{41F799BD-659E-472B-98A7-7C06C2F745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43070" y="10395416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2" name="Text Placeholder 42">
            <a:extLst>
              <a:ext uri="{FF2B5EF4-FFF2-40B4-BE49-F238E27FC236}">
                <a16:creationId xmlns:a16="http://schemas.microsoft.com/office/drawing/2014/main" xmlns="" id="{113ADCA9-C0A6-4FAB-A09E-4DECBD41D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13052" y="8196492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4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8" name="Text Placeholder 7">
            <a:extLst>
              <a:ext uri="{FF2B5EF4-FFF2-40B4-BE49-F238E27FC236}">
                <a16:creationId xmlns:a16="http://schemas.microsoft.com/office/drawing/2014/main" xmlns="" id="{3EC66011-3B65-49CC-8886-E2CCFBFFAB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146715" y="7532573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rgbClr val="E8611D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9" name="Text Placeholder 7">
            <a:extLst>
              <a:ext uri="{FF2B5EF4-FFF2-40B4-BE49-F238E27FC236}">
                <a16:creationId xmlns:a16="http://schemas.microsoft.com/office/drawing/2014/main" xmlns="" id="{3B2B5959-E5CC-42A7-B797-463098BE62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146712" y="7833454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1" name="Text Placeholder 42">
            <a:extLst>
              <a:ext uri="{FF2B5EF4-FFF2-40B4-BE49-F238E27FC236}">
                <a16:creationId xmlns:a16="http://schemas.microsoft.com/office/drawing/2014/main" xmlns="" id="{91E8A179-36A3-4D0A-96E7-689F93F9B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29529" y="8196492"/>
            <a:ext cx="1721513" cy="1721633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71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102" name="Text Placeholder 7">
            <a:extLst>
              <a:ext uri="{FF2B5EF4-FFF2-40B4-BE49-F238E27FC236}">
                <a16:creationId xmlns:a16="http://schemas.microsoft.com/office/drawing/2014/main" xmlns="" id="{9FDC66A0-D1C5-4C83-BBEE-D079881FA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369191" y="10094535"/>
            <a:ext cx="2846315" cy="33686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55" b="0" i="0">
                <a:solidFill>
                  <a:schemeClr val="accent5"/>
                </a:solidFill>
                <a:latin typeface="+mj-lt"/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xmlns="" id="{E4E5E736-BFFC-4245-916F-5861101288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369191" y="10395416"/>
            <a:ext cx="2846315" cy="29031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37" b="0" i="1">
                <a:solidFill>
                  <a:srgbClr val="454D55"/>
                </a:solidFill>
              </a:defRPr>
            </a:lvl1pPr>
            <a:lvl2pPr marL="565442" indent="0">
              <a:buNone/>
              <a:defRPr/>
            </a:lvl2pPr>
            <a:lvl3pPr marL="1130884" indent="0">
              <a:buNone/>
              <a:defRPr/>
            </a:lvl3pPr>
            <a:lvl4pPr marL="1696326" indent="0">
              <a:buNone/>
              <a:defRPr/>
            </a:lvl4pPr>
            <a:lvl5pPr marL="2261768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110" name="Text Placeholder 42">
            <a:extLst>
              <a:ext uri="{FF2B5EF4-FFF2-40B4-BE49-F238E27FC236}">
                <a16:creationId xmlns:a16="http://schemas.microsoft.com/office/drawing/2014/main" xmlns="" id="{74922A2C-30D3-4ED0-8443-C57494EB42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6973440" y="8201569"/>
            <a:ext cx="1721513" cy="1721633"/>
          </a:xfrm>
          <a:prstGeom prst="ellipse">
            <a:avLst/>
          </a:prstGeom>
          <a:solidFill>
            <a:schemeClr val="accent5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721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3E081-530B-464A-B47C-C858A60E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0373A1-F9A6-4E7C-A04F-22454F3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50334" y="908408"/>
            <a:ext cx="4523423" cy="276999"/>
          </a:xfrm>
          <a:prstGeom prst="rect">
            <a:avLst/>
          </a:prstGeom>
        </p:spPr>
        <p:txBody>
          <a:bodyPr/>
          <a:lstStyle/>
          <a:p>
            <a:fld id="{F0BF70C0-85C8-4782-A2DC-740B0F58DBF8}" type="datetime1">
              <a:rPr lang="ru-RU" smtClean="0"/>
              <a:t>06.04.2021</a:t>
            </a:fld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9BF57F-FEA7-4D09-AA29-F32AA55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93C1428B-5ACF-4E79-A091-05E2328DA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9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99970" y="587864"/>
            <a:ext cx="4704158" cy="202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0927" y="3226793"/>
            <a:ext cx="13522325" cy="305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4E7C15-A49F-4438-AF27-0D62509FB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244" y="1061450"/>
            <a:ext cx="5757300" cy="4193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477BF7-FD8F-4DC9-A1F1-FFF870745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1729" y="1282549"/>
            <a:ext cx="5853316" cy="375146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CD8AB62-85AC-4857-A6D4-239E7430B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172" y="6054244"/>
            <a:ext cx="5769438" cy="4198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CCEC1D-EAE8-4758-86EB-3CA79DBE9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1729" y="6281785"/>
            <a:ext cx="5853316" cy="37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AC0E7C-BD10-4BEC-857D-05B42F553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6916" y="3542594"/>
            <a:ext cx="4160289" cy="422416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GB" sz="5442" dirty="0">
                <a:solidFill>
                  <a:schemeClr val="bg1"/>
                </a:solidFill>
              </a:rPr>
              <a:t>Measuring Learning, Evidencing Social </a:t>
            </a:r>
          </a:p>
          <a:p>
            <a:pPr algn="ctr"/>
            <a:r>
              <a:rPr lang="en-GB" sz="5442" dirty="0">
                <a:solidFill>
                  <a:schemeClr val="bg1"/>
                </a:solidFill>
              </a:rPr>
              <a:t>Impact &amp;</a:t>
            </a:r>
          </a:p>
          <a:p>
            <a:pPr algn="ctr"/>
            <a:r>
              <a:rPr lang="en-GB" sz="5442" dirty="0">
                <a:solidFill>
                  <a:schemeClr val="bg1"/>
                </a:solidFill>
              </a:rPr>
              <a:t>Anchoring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ECB4C7-313C-48A9-BD5A-6DB58834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560" y="2209758"/>
            <a:ext cx="7455036" cy="6690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4B3B93-05D8-4392-9FB7-07C3F19312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5874" y="9027158"/>
            <a:ext cx="3591721" cy="8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2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625517-853A-4314-A9C7-C9BB88B541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326" y="2231118"/>
            <a:ext cx="4338175" cy="5195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211493-9B52-4BC8-8DD5-46DBCCFEB9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686" y="2810144"/>
            <a:ext cx="4091991" cy="40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1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BCC25E-B86A-4027-8AD3-B72149A40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040" y="1413980"/>
            <a:ext cx="15078050" cy="84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97D397-3A93-4A7E-A0AA-AD5DA612C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4632" y="1413971"/>
            <a:ext cx="8816461" cy="8475799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547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915329-28DC-4443-BB93-2F12B25B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020" y="1413980"/>
            <a:ext cx="13177801" cy="8481406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638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501F81-AA7F-47DB-83CC-F599C3053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060" y="2403465"/>
            <a:ext cx="11559856" cy="6502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6586" y="1574577"/>
            <a:ext cx="12910600" cy="1323886"/>
          </a:xfrm>
          <a:prstGeom prst="rect">
            <a:avLst/>
          </a:prstGeom>
        </p:spPr>
        <p:txBody>
          <a:bodyPr vert="horz" wrap="square" lIns="0" tIns="91882" rIns="0" bIns="0" rtlCol="0" anchor="ctr">
            <a:spAutoFit/>
          </a:bodyPr>
          <a:lstStyle/>
          <a:p>
            <a:pPr marL="1653132" marR="6283" indent="-1638212">
              <a:lnSpc>
                <a:spcPts val="4812"/>
              </a:lnSpc>
              <a:spcBef>
                <a:spcPts val="724"/>
              </a:spcBef>
            </a:pPr>
            <a:r>
              <a:rPr lang="en-GB" sz="4452" spc="-13" dirty="0">
                <a:solidFill>
                  <a:srgbClr val="000000"/>
                </a:solidFill>
              </a:rPr>
              <a:t>Construction &amp; </a:t>
            </a:r>
            <a:r>
              <a:rPr sz="4452" spc="-25" dirty="0">
                <a:solidFill>
                  <a:srgbClr val="000000"/>
                </a:solidFill>
              </a:rPr>
              <a:t>Representation</a:t>
            </a:r>
            <a:r>
              <a:rPr lang="en-GB" sz="4452" spc="-25" dirty="0">
                <a:solidFill>
                  <a:srgbClr val="000000"/>
                </a:solidFill>
              </a:rPr>
              <a:t> – Open doors policy </a:t>
            </a:r>
            <a:endParaRPr sz="4452" dirty="0"/>
          </a:p>
        </p:txBody>
      </p:sp>
      <p:sp>
        <p:nvSpPr>
          <p:cNvPr id="3" name="object 3"/>
          <p:cNvSpPr/>
          <p:nvPr/>
        </p:nvSpPr>
        <p:spPr>
          <a:xfrm>
            <a:off x="10415810" y="3654949"/>
            <a:ext cx="6798325" cy="399945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6" name="object 6"/>
          <p:cNvSpPr/>
          <p:nvPr/>
        </p:nvSpPr>
        <p:spPr>
          <a:xfrm>
            <a:off x="3167024" y="3668143"/>
            <a:ext cx="6885024" cy="397307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3FBB7B-1422-47BA-B3B0-22BBB0A8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057" y="9047244"/>
            <a:ext cx="15070033" cy="10026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1790" y="1540245"/>
            <a:ext cx="10247435" cy="8355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95193" y="1704324"/>
            <a:ext cx="2552279" cy="1234806"/>
          </a:xfrm>
          <a:prstGeom prst="rect">
            <a:avLst/>
          </a:prstGeom>
        </p:spPr>
        <p:txBody>
          <a:bodyPr vert="horz" wrap="square" lIns="0" tIns="16491" rIns="0" bIns="0" rtlCol="0" anchor="ctr">
            <a:spAutoFit/>
          </a:bodyPr>
          <a:lstStyle/>
          <a:p>
            <a:pPr marL="15707">
              <a:spcBef>
                <a:spcPts val="130"/>
              </a:spcBef>
            </a:pPr>
            <a:r>
              <a:rPr sz="3958" dirty="0">
                <a:solidFill>
                  <a:srgbClr val="FFFFFF"/>
                </a:solidFill>
              </a:rPr>
              <a:t>Global</a:t>
            </a:r>
            <a:r>
              <a:rPr sz="3958" spc="-112" dirty="0">
                <a:solidFill>
                  <a:srgbClr val="FFFFFF"/>
                </a:solidFill>
              </a:rPr>
              <a:t> </a:t>
            </a:r>
            <a:r>
              <a:rPr sz="3958" dirty="0">
                <a:solidFill>
                  <a:srgbClr val="FFFFFF"/>
                </a:solidFill>
              </a:rPr>
              <a:t>Skills</a:t>
            </a:r>
            <a:endParaRPr sz="3958"/>
          </a:p>
        </p:txBody>
      </p:sp>
      <p:sp>
        <p:nvSpPr>
          <p:cNvPr id="4" name="object 4"/>
          <p:cNvSpPr txBox="1"/>
          <p:nvPr/>
        </p:nvSpPr>
        <p:spPr>
          <a:xfrm>
            <a:off x="10057021" y="2660458"/>
            <a:ext cx="3028620" cy="2426246"/>
          </a:xfrm>
          <a:prstGeom prst="rect">
            <a:avLst/>
          </a:prstGeom>
        </p:spPr>
        <p:txBody>
          <a:bodyPr vert="horz" wrap="square" lIns="0" tIns="40835" rIns="0" bIns="0" rtlCol="0">
            <a:spAutoFit/>
          </a:bodyPr>
          <a:lstStyle/>
          <a:p>
            <a:pPr marL="15707" marR="6283" algn="ctr">
              <a:lnSpc>
                <a:spcPct val="91500"/>
              </a:lnSpc>
              <a:spcBef>
                <a:spcPts val="320"/>
              </a:spcBef>
            </a:pPr>
            <a:r>
              <a:rPr sz="2309" b="1" spc="-13" dirty="0">
                <a:solidFill>
                  <a:srgbClr val="00B0F0"/>
                </a:solidFill>
                <a:latin typeface="Calibri"/>
                <a:cs typeface="Calibri"/>
              </a:rPr>
              <a:t>Interprofessional</a:t>
            </a:r>
            <a:r>
              <a:rPr lang="en-GB" sz="2309" b="1" spc="-13" dirty="0">
                <a:solidFill>
                  <a:srgbClr val="00B0F0"/>
                </a:solidFill>
                <a:latin typeface="Calibri"/>
                <a:cs typeface="Calibri"/>
              </a:rPr>
              <a:t>ism</a:t>
            </a:r>
            <a:r>
              <a:rPr sz="2309" b="1" spc="-13" dirty="0">
                <a:solidFill>
                  <a:srgbClr val="00B0F0"/>
                </a:solidFill>
                <a:latin typeface="Calibri"/>
                <a:cs typeface="Calibri"/>
              </a:rPr>
              <a:t> Shared  </a:t>
            </a:r>
            <a:r>
              <a:rPr sz="2309" b="1" spc="-7" dirty="0">
                <a:solidFill>
                  <a:srgbClr val="00B0F0"/>
                </a:solidFill>
                <a:latin typeface="Calibri"/>
                <a:cs typeface="Calibri"/>
              </a:rPr>
              <a:t>Purpose</a:t>
            </a:r>
            <a:r>
              <a:rPr lang="en-GB" sz="2309" b="1" spc="-7" dirty="0">
                <a:solidFill>
                  <a:srgbClr val="00B0F0"/>
                </a:solidFill>
                <a:latin typeface="Calibri"/>
                <a:cs typeface="Calibri"/>
              </a:rPr>
              <a:t>. Mutual</a:t>
            </a:r>
            <a:r>
              <a:rPr sz="2309" b="1" spc="-7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lang="en-GB" sz="2309" b="1" spc="-7" dirty="0">
                <a:solidFill>
                  <a:srgbClr val="00B0F0"/>
                </a:solidFill>
                <a:latin typeface="Calibri"/>
                <a:cs typeface="Calibri"/>
              </a:rPr>
              <a:t>T</a:t>
            </a:r>
            <a:r>
              <a:rPr sz="2309" b="1" spc="-7" dirty="0">
                <a:solidFill>
                  <a:srgbClr val="00B0F0"/>
                </a:solidFill>
                <a:latin typeface="Calibri"/>
                <a:cs typeface="Calibri"/>
              </a:rPr>
              <a:t>rust,  </a:t>
            </a:r>
            <a:r>
              <a:rPr sz="2309" b="1" spc="-13" dirty="0">
                <a:solidFill>
                  <a:srgbClr val="00B0F0"/>
                </a:solidFill>
                <a:latin typeface="Calibri"/>
                <a:cs typeface="Calibri"/>
              </a:rPr>
              <a:t>Networking. Innovation,  </a:t>
            </a:r>
            <a:r>
              <a:rPr sz="2309" b="1" spc="-7" dirty="0">
                <a:solidFill>
                  <a:srgbClr val="00B0F0"/>
                </a:solidFill>
                <a:latin typeface="Calibri"/>
                <a:cs typeface="Calibri"/>
              </a:rPr>
              <a:t>Creativity</a:t>
            </a:r>
            <a:r>
              <a:rPr sz="2309" b="1" spc="-18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sz="2309" b="1" spc="-7" dirty="0">
                <a:solidFill>
                  <a:srgbClr val="00B0F0"/>
                </a:solidFill>
                <a:latin typeface="Calibri"/>
                <a:cs typeface="Calibri"/>
              </a:rPr>
              <a:t>&amp;</a:t>
            </a:r>
            <a:endParaRPr sz="2309" b="1" dirty="0">
              <a:solidFill>
                <a:srgbClr val="00B0F0"/>
              </a:solidFill>
              <a:latin typeface="Calibri"/>
              <a:cs typeface="Calibri"/>
            </a:endParaRPr>
          </a:p>
          <a:p>
            <a:pPr marL="460208" marR="451569" algn="ctr">
              <a:lnSpc>
                <a:spcPts val="2177"/>
              </a:lnSpc>
              <a:spcBef>
                <a:spcPts val="872"/>
              </a:spcBef>
            </a:pPr>
            <a:r>
              <a:rPr sz="2309" b="1" i="1" spc="-13" dirty="0">
                <a:solidFill>
                  <a:srgbClr val="00B0F0"/>
                </a:solidFill>
                <a:latin typeface="Calibri"/>
                <a:cs typeface="Calibri"/>
              </a:rPr>
              <a:t>Measuring </a:t>
            </a:r>
            <a:r>
              <a:rPr sz="2309" b="1" i="1" spc="-7" dirty="0">
                <a:solidFill>
                  <a:srgbClr val="00B0F0"/>
                </a:solidFill>
                <a:latin typeface="Calibri"/>
                <a:cs typeface="Calibri"/>
              </a:rPr>
              <a:t>social  impact</a:t>
            </a:r>
            <a:r>
              <a:rPr lang="en-GB" sz="2309" b="1" i="1" spc="-7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</a:p>
          <a:p>
            <a:pPr marL="460208" marR="451569" algn="ctr">
              <a:lnSpc>
                <a:spcPts val="2177"/>
              </a:lnSpc>
              <a:spcBef>
                <a:spcPts val="872"/>
              </a:spcBef>
            </a:pPr>
            <a:r>
              <a:rPr lang="en-GB" sz="1979" b="1" i="1" spc="-7" dirty="0">
                <a:solidFill>
                  <a:srgbClr val="00B0F0"/>
                </a:solidFill>
                <a:latin typeface="Calibri"/>
                <a:cs typeface="Calibri"/>
              </a:rPr>
              <a:t>FRUGAL PRAXIS</a:t>
            </a:r>
            <a:endParaRPr sz="1979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56141" y="5771396"/>
            <a:ext cx="2845987" cy="3225199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914131">
              <a:lnSpc>
                <a:spcPts val="3290"/>
              </a:lnSpc>
              <a:spcBef>
                <a:spcPts val="124"/>
              </a:spcBef>
            </a:pPr>
            <a:r>
              <a:rPr sz="2968" b="1" spc="-7" dirty="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endParaRPr sz="2968" dirty="0">
              <a:latin typeface="Calibri"/>
              <a:cs typeface="Calibri"/>
            </a:endParaRPr>
          </a:p>
          <a:p>
            <a:pPr marL="226177">
              <a:lnSpc>
                <a:spcPts val="5071"/>
              </a:lnSpc>
            </a:pPr>
            <a:r>
              <a:rPr sz="4452" b="1" spc="-13" dirty="0">
                <a:solidFill>
                  <a:srgbClr val="FFFFFF"/>
                </a:solidFill>
                <a:latin typeface="Calibri"/>
                <a:cs typeface="Calibri"/>
              </a:rPr>
              <a:t>Behaviour</a:t>
            </a:r>
            <a:endParaRPr sz="4452" dirty="0">
              <a:latin typeface="Calibri"/>
              <a:cs typeface="Calibri"/>
            </a:endParaRPr>
          </a:p>
          <a:p>
            <a:pPr algn="ctr"/>
            <a:r>
              <a:rPr lang="en-GB" sz="2309" b="1" dirty="0">
                <a:solidFill>
                  <a:srgbClr val="FFFF00"/>
                </a:solidFill>
              </a:rPr>
              <a:t>Humility, Privileged dialogue  Using Leadership  to enable  others ( Mavericks,.</a:t>
            </a:r>
            <a:endParaRPr lang="en-GB" sz="2309" dirty="0">
              <a:solidFill>
                <a:srgbClr val="FFFF00"/>
              </a:solidFill>
            </a:endParaRPr>
          </a:p>
          <a:p>
            <a:pPr algn="ctr"/>
            <a:r>
              <a:rPr lang="en-GB" sz="2309" b="1" dirty="0">
                <a:solidFill>
                  <a:srgbClr val="FFFF00"/>
                </a:solidFill>
              </a:rPr>
              <a:t>Hyperconnected &amp;  Activists</a:t>
            </a:r>
            <a:r>
              <a:rPr sz="2309" b="1" spc="-7" dirty="0">
                <a:solidFill>
                  <a:srgbClr val="FFFF00"/>
                </a:solidFill>
                <a:latin typeface="Calibri"/>
                <a:cs typeface="Calibri"/>
              </a:rPr>
              <a:t>)</a:t>
            </a:r>
            <a:endParaRPr sz="2309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4621" y="5819827"/>
            <a:ext cx="3028620" cy="3796061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725651">
              <a:lnSpc>
                <a:spcPts val="3290"/>
              </a:lnSpc>
              <a:spcBef>
                <a:spcPts val="124"/>
              </a:spcBef>
            </a:pPr>
            <a:r>
              <a:rPr sz="2968" b="1" spc="-7" dirty="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endParaRPr sz="2968" dirty="0">
              <a:latin typeface="Calibri"/>
              <a:cs typeface="Calibri"/>
            </a:endParaRPr>
          </a:p>
          <a:p>
            <a:pPr marL="54974">
              <a:lnSpc>
                <a:spcPts val="5071"/>
              </a:lnSpc>
            </a:pPr>
            <a:r>
              <a:rPr sz="4452" b="1" spc="-31" dirty="0">
                <a:solidFill>
                  <a:srgbClr val="FFFFFF"/>
                </a:solidFill>
                <a:latin typeface="Calibri"/>
                <a:cs typeface="Calibri"/>
              </a:rPr>
              <a:t>Attributes</a:t>
            </a:r>
            <a:endParaRPr sz="4452" dirty="0">
              <a:latin typeface="Calibri"/>
              <a:cs typeface="Calibri"/>
            </a:endParaRPr>
          </a:p>
          <a:p>
            <a:pPr marL="15707" marR="6283" indent="3141" algn="ctr">
              <a:lnSpc>
                <a:spcPct val="127099"/>
              </a:lnSpc>
              <a:spcBef>
                <a:spcPts val="1219"/>
              </a:spcBef>
            </a:pPr>
            <a:r>
              <a:rPr sz="2309" b="1" spc="-7" dirty="0">
                <a:solidFill>
                  <a:srgbClr val="FFFFFF"/>
                </a:solidFill>
                <a:latin typeface="Calibri"/>
                <a:cs typeface="Calibri"/>
              </a:rPr>
              <a:t>Action </a:t>
            </a:r>
            <a:r>
              <a:rPr sz="2309" b="1" spc="-13" dirty="0">
                <a:solidFill>
                  <a:srgbClr val="FFFFFF"/>
                </a:solidFill>
                <a:latin typeface="Calibri"/>
                <a:cs typeface="Calibri"/>
              </a:rPr>
              <a:t>Orientation  Interrogation </a:t>
            </a:r>
            <a:r>
              <a:rPr sz="2309" b="1" spc="-7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309" b="1" spc="-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9" b="1" spc="-7" dirty="0">
                <a:solidFill>
                  <a:srgbClr val="FFFFFF"/>
                </a:solidFill>
                <a:latin typeface="Calibri"/>
                <a:cs typeface="Calibri"/>
              </a:rPr>
              <a:t>Critique  Social Responsibility  Emotional </a:t>
            </a:r>
            <a:r>
              <a:rPr sz="2309" b="1" spc="-13" dirty="0">
                <a:solidFill>
                  <a:srgbClr val="FFFFFF"/>
                </a:solidFill>
                <a:latin typeface="Calibri"/>
                <a:cs typeface="Calibri"/>
              </a:rPr>
              <a:t>Literacy  </a:t>
            </a:r>
            <a:r>
              <a:rPr sz="1979" b="1" spc="-25" dirty="0">
                <a:solidFill>
                  <a:srgbClr val="FFFFFF"/>
                </a:solidFill>
                <a:latin typeface="Calibri"/>
                <a:cs typeface="Calibri"/>
              </a:rPr>
              <a:t>Perseverance </a:t>
            </a:r>
            <a:r>
              <a:rPr lang="en-GB" sz="1979" b="1" spc="-25" dirty="0">
                <a:solidFill>
                  <a:srgbClr val="FFFFFF"/>
                </a:solidFill>
                <a:latin typeface="Calibri"/>
                <a:cs typeface="Calibri"/>
              </a:rPr>
              <a:t> -  </a:t>
            </a:r>
            <a:r>
              <a:rPr lang="en-GB" sz="1979" b="1" spc="-25" dirty="0" err="1">
                <a:solidFill>
                  <a:srgbClr val="FFFFFF"/>
                </a:solidFill>
                <a:latin typeface="Calibri"/>
                <a:cs typeface="Calibri"/>
              </a:rPr>
              <a:t>Resilence</a:t>
            </a:r>
            <a:r>
              <a:rPr lang="en-GB" sz="1979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79" b="1" spc="-13" dirty="0">
                <a:solidFill>
                  <a:srgbClr val="FFFF00"/>
                </a:solidFill>
                <a:latin typeface="Calibri"/>
                <a:cs typeface="Calibri"/>
              </a:rPr>
              <a:t>Resourcefulness</a:t>
            </a:r>
            <a:endParaRPr sz="1979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0295" y="1611869"/>
            <a:ext cx="11861419" cy="8283517"/>
          </a:xfrm>
          <a:custGeom>
            <a:avLst/>
            <a:gdLst/>
            <a:ahLst/>
            <a:cxnLst/>
            <a:rect l="l" t="t" r="r" b="b"/>
            <a:pathLst>
              <a:path w="9591040" h="6697980">
                <a:moveTo>
                  <a:pt x="0" y="0"/>
                </a:moveTo>
                <a:lnTo>
                  <a:pt x="9590532" y="0"/>
                </a:lnTo>
                <a:lnTo>
                  <a:pt x="9590532" y="6697980"/>
                </a:lnTo>
                <a:lnTo>
                  <a:pt x="0" y="669798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22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E596D4-8C12-4A10-B940-E99EA03947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514" y="1576054"/>
            <a:ext cx="4114036" cy="828351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6CB4C-B5E1-4756-815D-BC6EC8E7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West Nile – UAE Social Work Project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CD4784F-41FE-47AC-B617-00EA570D3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2020-2023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FFA8FF1C-735A-4A06-B94C-EA6010321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4 Year Plan</a:t>
            </a:r>
            <a:endParaRPr lang="ru-RU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xmlns="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>
            <a:normAutofit/>
          </a:bodyPr>
          <a:lstStyle/>
          <a:p>
            <a:r>
              <a:rPr lang="en-US" sz="1731" dirty="0">
                <a:solidFill>
                  <a:srgbClr val="FFFF00"/>
                </a:solidFill>
              </a:rPr>
              <a:t>Capturing outcomes</a:t>
            </a:r>
            <a:endParaRPr lang="ru-RU" sz="1731" dirty="0">
              <a:solidFill>
                <a:srgbClr val="FFFF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 sz="1484" dirty="0"/>
              <a:t>Assessing Impact</a:t>
            </a:r>
          </a:p>
          <a:p>
            <a:r>
              <a:rPr lang="en-GB" sz="1484" dirty="0"/>
              <a:t>SDG’s</a:t>
            </a:r>
            <a:endParaRPr lang="ru-RU" sz="1484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954842DC-5569-4421-BEE9-EC5D80DF6E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53458" y="715167"/>
            <a:ext cx="2134737" cy="336843"/>
          </a:xfrm>
        </p:spPr>
        <p:txBody>
          <a:bodyPr>
            <a:noAutofit/>
          </a:bodyPr>
          <a:lstStyle/>
          <a:p>
            <a:r>
              <a:rPr lang="en-US" sz="2309" b="1" dirty="0"/>
              <a:t>Knowledge Base </a:t>
            </a:r>
            <a:endParaRPr lang="ru-RU" sz="2309" b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Planning for phase2 </a:t>
            </a:r>
            <a:r>
              <a:rPr lang="en-US" sz="1484" dirty="0" err="1"/>
              <a:t>IASSW</a:t>
            </a:r>
            <a:r>
              <a:rPr lang="en-US" sz="1484" dirty="0"/>
              <a:t> UNICEF</a:t>
            </a:r>
            <a:endParaRPr lang="ru-RU" sz="1484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6368F96B-C4DE-44C0-B817-D7856E6752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Values &amp; Praxis</a:t>
            </a:r>
            <a:endParaRPr lang="ru-RU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GB" sz="1484" dirty="0"/>
              <a:t>Enhancing practice education</a:t>
            </a:r>
            <a:endParaRPr lang="ru-RU" sz="1484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61964" y="681905"/>
            <a:ext cx="2162810" cy="374785"/>
          </a:xfrm>
        </p:spPr>
        <p:txBody>
          <a:bodyPr>
            <a:noAutofit/>
          </a:bodyPr>
          <a:lstStyle/>
          <a:p>
            <a:r>
              <a:rPr lang="en-US" sz="2309" b="1" dirty="0"/>
              <a:t>Shared Learning </a:t>
            </a:r>
            <a:endParaRPr lang="ru-RU" sz="2309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Monitoring &amp; evaluation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84F2613F-DCC0-4A1F-9B48-C279DDE0C2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646320" y="3377351"/>
            <a:ext cx="2134737" cy="336843"/>
          </a:xfrm>
        </p:spPr>
        <p:txBody>
          <a:bodyPr>
            <a:normAutofit/>
          </a:bodyPr>
          <a:lstStyle/>
          <a:p>
            <a:r>
              <a:rPr lang="en-US" b="1" dirty="0"/>
              <a:t>Shaping Practice </a:t>
            </a:r>
            <a:endParaRPr lang="ru-RU" b="1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sz="1731" dirty="0"/>
              <a:t>Reach &amp; Capacity</a:t>
            </a:r>
            <a:endParaRPr lang="ru-RU" sz="173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Rolling out across Uganda - Red Cross</a:t>
            </a:r>
            <a:endParaRPr lang="ru-RU" sz="1484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25D376EC-609C-46F1-A4A6-22B3BCBA977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Autofit/>
          </a:bodyPr>
          <a:lstStyle/>
          <a:p>
            <a:r>
              <a:rPr lang="en-US" sz="2309" b="1" dirty="0"/>
              <a:t>Sustainability</a:t>
            </a:r>
            <a:endParaRPr lang="ru-RU" sz="2309" b="1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Piloting screening &amp; risk tools</a:t>
            </a:r>
            <a:endParaRPr lang="ru-RU" sz="1484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BB5D9C5D-1FCA-4D88-ADCB-481D203B846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303354" y="3705883"/>
            <a:ext cx="3570118" cy="1333133"/>
          </a:xfrm>
        </p:spPr>
        <p:txBody>
          <a:bodyPr>
            <a:normAutofit/>
          </a:bodyPr>
          <a:lstStyle/>
          <a:p>
            <a:r>
              <a:rPr lang="en-US" sz="2309" b="1" dirty="0"/>
              <a:t>Building Organisational                     Capacity in Safeguarding                                                              Systems &amp; Processes</a:t>
            </a:r>
            <a:endParaRPr lang="ru-RU" sz="2309" b="1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35444" y="5017961"/>
            <a:ext cx="1291134" cy="1291134"/>
          </a:xfrm>
        </p:spPr>
        <p:txBody>
          <a:bodyPr>
            <a:normAutofit/>
          </a:bodyPr>
          <a:lstStyle/>
          <a:p>
            <a:r>
              <a:rPr lang="en-US" sz="1484" dirty="0"/>
              <a:t>Virtual Mentoring&amp; Support</a:t>
            </a:r>
            <a:endParaRPr lang="ru-RU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97AEBAB8-BDEB-4E4A-B443-829D3C340CA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418593" y="6717256"/>
            <a:ext cx="2933385" cy="252632"/>
          </a:xfrm>
        </p:spPr>
        <p:txBody>
          <a:bodyPr>
            <a:noAutofit/>
          </a:bodyPr>
          <a:lstStyle/>
          <a:p>
            <a:r>
              <a:rPr lang="en-US" sz="2309" b="1" dirty="0"/>
              <a:t>Remote Supervision</a:t>
            </a:r>
            <a:endParaRPr lang="ru-RU" sz="2309" b="1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Delivering training the trainers</a:t>
            </a:r>
            <a:endParaRPr lang="ru-RU" sz="1484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71435C51-CB8E-41E5-8C00-34ADCC273A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997482" y="3691127"/>
            <a:ext cx="3124509" cy="1075526"/>
          </a:xfrm>
        </p:spPr>
        <p:txBody>
          <a:bodyPr>
            <a:noAutofit/>
          </a:bodyPr>
          <a:lstStyle/>
          <a:p>
            <a:r>
              <a:rPr lang="en-US" sz="2309" b="1" dirty="0"/>
              <a:t>Developing Human Knowledge Capacity in Safeguarding work</a:t>
            </a:r>
            <a:endParaRPr lang="ru-RU" sz="2309" b="1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xmlns="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sz="1731" dirty="0"/>
              <a:t>Uganda National Launch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Develop  resources &amp; training materials</a:t>
            </a:r>
            <a:endParaRPr lang="ru-RU" sz="1484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DF4A9D67-1B01-4CF8-AC0D-C7E518691F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>
            <a:noAutofit/>
          </a:bodyPr>
          <a:lstStyle/>
          <a:p>
            <a:r>
              <a:rPr lang="en-US" sz="2309" b="1" dirty="0"/>
              <a:t>Co-Development </a:t>
            </a:r>
            <a:endParaRPr lang="ru-RU" sz="2309" b="1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Initial ground work</a:t>
            </a:r>
            <a:endParaRPr lang="ru-RU" sz="1484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en-US" sz="1484" dirty="0"/>
              <a:t>Action planning</a:t>
            </a:r>
            <a:endParaRPr lang="ru-RU" sz="1484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xmlns="" id="{A15ADFC7-484C-4FB9-A3C1-CDAA545F73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GB" sz="1484" dirty="0"/>
              <a:t>Steering Group 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xmlns="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>
            <a:normAutofit/>
          </a:bodyPr>
          <a:lstStyle/>
          <a:p>
            <a:r>
              <a:rPr lang="en-US" sz="1731" dirty="0"/>
              <a:t>Project proposal</a:t>
            </a:r>
            <a:endParaRPr lang="ru-RU" sz="1731" dirty="0"/>
          </a:p>
        </p:txBody>
      </p:sp>
      <p:sp>
        <p:nvSpPr>
          <p:cNvPr id="72" name="Text Placeholder 26">
            <a:extLst>
              <a:ext uri="{FF2B5EF4-FFF2-40B4-BE49-F238E27FC236}">
                <a16:creationId xmlns:a16="http://schemas.microsoft.com/office/drawing/2014/main" xmlns="" id="{B060145E-DE38-42FD-A70A-18E0748D9D7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2521697" y="10161013"/>
            <a:ext cx="2483562" cy="426035"/>
          </a:xfrm>
        </p:spPr>
        <p:txBody>
          <a:bodyPr>
            <a:normAutofit/>
          </a:bodyPr>
          <a:lstStyle/>
          <a:p>
            <a:r>
              <a:rPr lang="en-US" sz="2309" b="1" dirty="0"/>
              <a:t>Committed Practice </a:t>
            </a:r>
            <a:endParaRPr lang="ru-RU" sz="2309" b="1" dirty="0"/>
          </a:p>
        </p:txBody>
      </p:sp>
      <p:sp>
        <p:nvSpPr>
          <p:cNvPr id="75" name="Text Placeholder 26">
            <a:extLst>
              <a:ext uri="{FF2B5EF4-FFF2-40B4-BE49-F238E27FC236}">
                <a16:creationId xmlns:a16="http://schemas.microsoft.com/office/drawing/2014/main" xmlns="" id="{6EDA734C-D3ED-487B-A534-E67811F8BB6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63067" y="10169136"/>
            <a:ext cx="2134737" cy="252632"/>
          </a:xfrm>
        </p:spPr>
        <p:txBody>
          <a:bodyPr>
            <a:noAutofit/>
          </a:bodyPr>
          <a:lstStyle/>
          <a:p>
            <a:r>
              <a:rPr lang="en-US" sz="2309" b="1" dirty="0"/>
              <a:t>Scoping work  </a:t>
            </a:r>
            <a:endParaRPr lang="ru-RU" sz="2309" b="1" dirty="0"/>
          </a:p>
        </p:txBody>
      </p:sp>
    </p:spTree>
    <p:extLst>
      <p:ext uri="{BB962C8B-B14F-4D97-AF65-F5344CB8AC3E}">
        <p14:creationId xmlns:p14="http://schemas.microsoft.com/office/powerpoint/2010/main" val="123973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293" y="2183147"/>
            <a:ext cx="9329559" cy="868551"/>
          </a:xfrm>
        </p:spPr>
        <p:txBody>
          <a:bodyPr>
            <a:normAutofit/>
          </a:bodyPr>
          <a:lstStyle/>
          <a:p>
            <a:r>
              <a:rPr lang="en-US" sz="4452">
                <a:latin typeface="+mn-lt"/>
              </a:rPr>
              <a:t>“Standing Still is not an option”</a:t>
            </a:r>
            <a:endParaRPr lang="en-US" sz="4452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184" y="2658099"/>
            <a:ext cx="8654972" cy="609013"/>
          </a:xfrm>
        </p:spPr>
        <p:txBody>
          <a:bodyPr>
            <a:normAutofit/>
          </a:bodyPr>
          <a:lstStyle/>
          <a:p>
            <a:r>
              <a:rPr lang="en-GB" sz="3463"/>
              <a:t> </a:t>
            </a:r>
          </a:p>
          <a:p>
            <a:endParaRPr lang="en-US" sz="346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09B46F-A71F-4BEA-A121-CCE58D1E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79" y="3177222"/>
            <a:ext cx="7664688" cy="6073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EA7938-CFFA-4B0B-A607-42E2A004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449" y="1256903"/>
            <a:ext cx="2432807" cy="12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5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B3224C-8CA8-4455-A396-539AE97A95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25" y="1508207"/>
            <a:ext cx="3238122" cy="1735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0D6B35-4CFA-4B1B-A4B4-40515275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725" y="3358937"/>
            <a:ext cx="3238122" cy="1515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AF885-FB46-4D5B-830F-C4FF9D04C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25" y="4987157"/>
            <a:ext cx="3238122" cy="471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30BC91-B390-49B0-B54D-79B9C49DB6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408" y="1508204"/>
            <a:ext cx="3814021" cy="2513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1862F2-CCB9-4F3D-AA0C-385B6E1699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408" y="4136396"/>
            <a:ext cx="3814021" cy="5562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ED3304-8F7B-4488-92A2-9B8288D57D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607" y="1508207"/>
            <a:ext cx="5248532" cy="1107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6BF8F2-8F12-4AE9-A46F-A4C2EB0AD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0607" y="2730681"/>
            <a:ext cx="5248532" cy="3350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2EB9C1-3294-4882-AA52-3B5F3831D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0607" y="6196546"/>
            <a:ext cx="5248532" cy="35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93539" y="1690402"/>
            <a:ext cx="8808107" cy="1247142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30884">
              <a:defRPr/>
            </a:pPr>
            <a:r>
              <a:rPr lang="en-US" sz="3463" b="1" dirty="0">
                <a:solidFill>
                  <a:prstClr val="white"/>
                </a:solidFill>
                <a:latin typeface="Calibri" panose="020F0502020204030204"/>
              </a:rPr>
              <a:t>West Nile Social Work Project</a:t>
            </a:r>
          </a:p>
        </p:txBody>
      </p:sp>
      <p:sp>
        <p:nvSpPr>
          <p:cNvPr id="6148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23868594" y="17344036"/>
            <a:ext cx="7624689" cy="2283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958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8844" indent="-353402">
              <a:spcBef>
                <a:spcPct val="20000"/>
              </a:spcBef>
              <a:buFont typeface="Arial" panose="020B0604020202020204" pitchFamily="34" charset="0"/>
              <a:buChar char="–"/>
              <a:defRPr sz="3463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13605" indent="-282721">
              <a:spcBef>
                <a:spcPct val="20000"/>
              </a:spcBef>
              <a:buFont typeface="Arial" panose="020B0604020202020204" pitchFamily="34" charset="0"/>
              <a:buChar char="•"/>
              <a:defRPr sz="2968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979047" indent="-282721">
              <a:spcBef>
                <a:spcPct val="20000"/>
              </a:spcBef>
              <a:buFont typeface="Arial" panose="020B0604020202020204" pitchFamily="34" charset="0"/>
              <a:buChar char="–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44489" indent="-282721">
              <a:spcBef>
                <a:spcPct val="20000"/>
              </a:spcBef>
              <a:buFont typeface="Arial" panose="020B0604020202020204" pitchFamily="34" charset="0"/>
              <a:buChar char="»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109932" indent="-2827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675374" indent="-2827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40816" indent="-2827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806258" indent="-2827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74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130884">
              <a:spcBef>
                <a:spcPct val="0"/>
              </a:spcBef>
              <a:buNone/>
              <a:defRPr/>
            </a:pPr>
            <a:fld id="{23F7DB8D-71B3-49C4-9CDA-55DC7B063A42}" type="slidenum">
              <a:rPr lang="en-US" sz="1484">
                <a:solidFill>
                  <a:srgbClr val="898989"/>
                </a:solidFill>
              </a:rPr>
              <a:pPr defTabSz="1130884">
                <a:spcBef>
                  <a:spcPct val="0"/>
                </a:spcBef>
                <a:buNone/>
                <a:defRPr/>
              </a:pPr>
              <a:t>2</a:t>
            </a:fld>
            <a:endParaRPr lang="en-US" sz="1484" dirty="0">
              <a:solidFill>
                <a:srgbClr val="898989"/>
              </a:solidFill>
            </a:endParaRPr>
          </a:p>
        </p:txBody>
      </p:sp>
      <p:pic>
        <p:nvPicPr>
          <p:cNvPr id="615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875" y="8862882"/>
            <a:ext cx="723289" cy="7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539" y="3198205"/>
            <a:ext cx="8720152" cy="4812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012" y="8862882"/>
            <a:ext cx="2387362" cy="683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932165-4DF8-417C-B763-6DBF6F33C22D}"/>
              </a:ext>
            </a:extLst>
          </p:cNvPr>
          <p:cNvSpPr txBox="1"/>
          <p:nvPr/>
        </p:nvSpPr>
        <p:spPr>
          <a:xfrm>
            <a:off x="5905579" y="8157798"/>
            <a:ext cx="11335576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0884">
              <a:defRPr/>
            </a:pPr>
            <a:r>
              <a:rPr lang="en-GB" sz="1731" b="1" dirty="0">
                <a:solidFill>
                  <a:prstClr val="black"/>
                </a:solidFill>
                <a:latin typeface="Calibri" panose="020F0502020204030204"/>
              </a:rPr>
              <a:t>Dr Sukhwinder Singh, RSW, Assistant Professor of Social Work United Arab Emirates University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46DEC-1DE3-4A7F-84FC-E743BE0D6B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167" y="8604650"/>
            <a:ext cx="2307142" cy="1153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6F0BA2-D980-4454-91AA-139C8D5CEA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461" y="8855290"/>
            <a:ext cx="1449754" cy="708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B6EB46-8856-4279-B78F-100CD8F1A9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94" y="8957196"/>
            <a:ext cx="2257043" cy="589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A3045D-1248-48BA-8F37-CE170855740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344" y="8723669"/>
            <a:ext cx="2712752" cy="85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14C6A3-E8D2-4AD5-9035-CB69E99E4F9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4094" y="8490669"/>
            <a:ext cx="1686944" cy="1153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CB0439-0DE4-4564-BF5C-11B01EC4CB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408" y="251700"/>
            <a:ext cx="2693112" cy="2454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44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712">
        <p15:prstTrans prst="peelOff"/>
      </p:transition>
    </mc:Choice>
    <mc:Fallback xmlns="">
      <p:transition spd="slow" advTm="1971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4E2317-885B-40D3-BDE7-FCFB6CB3B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764" y="2513409"/>
            <a:ext cx="14826573" cy="7664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369BAC-53F8-460E-9535-440D721E396B}"/>
              </a:ext>
            </a:extLst>
          </p:cNvPr>
          <p:cNvSpPr txBox="1"/>
          <p:nvPr/>
        </p:nvSpPr>
        <p:spPr>
          <a:xfrm>
            <a:off x="3015615" y="377350"/>
            <a:ext cx="14072870" cy="171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277" dirty="0"/>
              <a:t>Altruism, Social Protection &amp; Humanitarian Action - Service to Allah -</a:t>
            </a:r>
          </a:p>
        </p:txBody>
      </p:sp>
    </p:spTree>
    <p:extLst>
      <p:ext uri="{BB962C8B-B14F-4D97-AF65-F5344CB8AC3E}">
        <p14:creationId xmlns:p14="http://schemas.microsoft.com/office/powerpoint/2010/main" val="128165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0653" y="1615636"/>
            <a:ext cx="11308556" cy="565428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0" y="0"/>
                </a:moveTo>
                <a:lnTo>
                  <a:pt x="9144000" y="0"/>
                </a:lnTo>
                <a:lnTo>
                  <a:pt x="91440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3" name="object 3"/>
          <p:cNvSpPr/>
          <p:nvPr/>
        </p:nvSpPr>
        <p:spPr>
          <a:xfrm>
            <a:off x="4397772" y="8954891"/>
            <a:ext cx="11308556" cy="2356"/>
          </a:xfrm>
          <a:custGeom>
            <a:avLst/>
            <a:gdLst/>
            <a:ahLst/>
            <a:cxnLst/>
            <a:rect l="l" t="t" r="r" b="b"/>
            <a:pathLst>
              <a:path w="9144000" h="1904">
                <a:moveTo>
                  <a:pt x="0" y="0"/>
                </a:moveTo>
                <a:lnTo>
                  <a:pt x="9144000" y="1587"/>
                </a:lnTo>
              </a:path>
            </a:pathLst>
          </a:custGeom>
          <a:ln w="60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5" name="object 5"/>
          <p:cNvSpPr txBox="1"/>
          <p:nvPr/>
        </p:nvSpPr>
        <p:spPr>
          <a:xfrm>
            <a:off x="16327671" y="9360664"/>
            <a:ext cx="127222" cy="244255"/>
          </a:xfrm>
          <a:prstGeom prst="rect">
            <a:avLst/>
          </a:prstGeom>
        </p:spPr>
        <p:txBody>
          <a:bodyPr vert="horz" wrap="square" lIns="0" tIns="15706" rIns="0" bIns="0" rtlCol="0">
            <a:spAutoFit/>
          </a:bodyPr>
          <a:lstStyle/>
          <a:p>
            <a:pPr marL="15707">
              <a:spcBef>
                <a:spcPts val="124"/>
              </a:spcBef>
            </a:pPr>
            <a:r>
              <a:rPr sz="1484" dirty="0">
                <a:solidFill>
                  <a:srgbClr val="8A8A8A"/>
                </a:solidFill>
                <a:latin typeface="Calibri"/>
                <a:cs typeface="Calibri"/>
              </a:rPr>
              <a:t>4</a:t>
            </a:r>
            <a:endParaRPr sz="1484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51735" y="2768251"/>
            <a:ext cx="6401040" cy="700191"/>
          </a:xfrm>
          <a:prstGeom prst="rect">
            <a:avLst/>
          </a:prstGeom>
        </p:spPr>
        <p:txBody>
          <a:bodyPr vert="horz" wrap="square" lIns="0" tIns="14921" rIns="0" bIns="0" rtlCol="0" anchor="ctr">
            <a:spAutoFit/>
          </a:bodyPr>
          <a:lstStyle/>
          <a:p>
            <a:pPr marL="15707">
              <a:spcBef>
                <a:spcPts val="117"/>
              </a:spcBef>
            </a:pPr>
            <a:r>
              <a:rPr sz="4452" spc="-13" dirty="0">
                <a:solidFill>
                  <a:srgbClr val="000000"/>
                </a:solidFill>
              </a:rPr>
              <a:t>Utilitarian</a:t>
            </a:r>
            <a:r>
              <a:rPr sz="4452" spc="25" dirty="0">
                <a:solidFill>
                  <a:srgbClr val="000000"/>
                </a:solidFill>
              </a:rPr>
              <a:t> </a:t>
            </a:r>
            <a:r>
              <a:rPr sz="4452" spc="-13" dirty="0">
                <a:solidFill>
                  <a:srgbClr val="000000"/>
                </a:solidFill>
              </a:rPr>
              <a:t>principles</a:t>
            </a:r>
            <a:endParaRPr sz="4452" dirty="0"/>
          </a:p>
        </p:txBody>
      </p:sp>
      <p:sp>
        <p:nvSpPr>
          <p:cNvPr id="7" name="object 7"/>
          <p:cNvSpPr txBox="1"/>
          <p:nvPr/>
        </p:nvSpPr>
        <p:spPr>
          <a:xfrm>
            <a:off x="3351734" y="3841172"/>
            <a:ext cx="13103159" cy="2662394"/>
          </a:xfrm>
          <a:prstGeom prst="rect">
            <a:avLst/>
          </a:prstGeom>
        </p:spPr>
        <p:txBody>
          <a:bodyPr vert="horz" wrap="square" lIns="0" tIns="14921" rIns="0" bIns="0" rtlCol="0">
            <a:spAutoFit/>
          </a:bodyPr>
          <a:lstStyle/>
          <a:p>
            <a:pPr marL="15707">
              <a:spcBef>
                <a:spcPts val="117"/>
              </a:spcBef>
            </a:pPr>
            <a:r>
              <a:rPr sz="3463" b="1" spc="-13" dirty="0">
                <a:latin typeface="Calibri"/>
                <a:cs typeface="Calibri"/>
              </a:rPr>
              <a:t>Ethics </a:t>
            </a:r>
            <a:r>
              <a:rPr sz="3463" b="1" spc="-7" dirty="0">
                <a:latin typeface="Calibri"/>
                <a:cs typeface="Calibri"/>
              </a:rPr>
              <a:t>of Duty</a:t>
            </a:r>
            <a:r>
              <a:rPr lang="en-GB" sz="3463" b="1" spc="-7" dirty="0">
                <a:latin typeface="Calibri"/>
                <a:cs typeface="Calibri"/>
              </a:rPr>
              <a:t> &amp; Committed Scholarship</a:t>
            </a:r>
            <a:r>
              <a:rPr sz="3463" b="1" spc="-7" dirty="0">
                <a:latin typeface="Calibri"/>
                <a:cs typeface="Calibri"/>
              </a:rPr>
              <a:t> </a:t>
            </a:r>
            <a:r>
              <a:rPr lang="en-GB" sz="2474" spc="-13" dirty="0">
                <a:latin typeface="Calibri"/>
                <a:cs typeface="Calibri"/>
              </a:rPr>
              <a:t>(</a:t>
            </a:r>
            <a:r>
              <a:rPr sz="2226" b="1" spc="-31" dirty="0">
                <a:latin typeface="Calibri"/>
                <a:cs typeface="Calibri"/>
              </a:rPr>
              <a:t>Bystander</a:t>
            </a:r>
            <a:r>
              <a:rPr lang="en-GB" sz="2226" b="1" spc="-31" dirty="0">
                <a:latin typeface="Calibri"/>
                <a:cs typeface="Calibri"/>
              </a:rPr>
              <a:t>s</a:t>
            </a:r>
            <a:r>
              <a:rPr sz="2226" spc="-31" dirty="0">
                <a:latin typeface="Calibri"/>
                <a:cs typeface="Calibri"/>
              </a:rPr>
              <a:t>, </a:t>
            </a:r>
            <a:r>
              <a:rPr sz="2226" b="1" spc="-18" dirty="0">
                <a:latin typeface="Calibri"/>
                <a:cs typeface="Calibri"/>
              </a:rPr>
              <a:t>‘Taking </a:t>
            </a:r>
            <a:r>
              <a:rPr sz="2226" b="1" dirty="0">
                <a:latin typeface="Calibri"/>
                <a:cs typeface="Calibri"/>
              </a:rPr>
              <a:t>Sides’</a:t>
            </a:r>
            <a:r>
              <a:rPr sz="2226" b="1" spc="290" dirty="0">
                <a:latin typeface="Calibri"/>
                <a:cs typeface="Calibri"/>
              </a:rPr>
              <a:t> </a:t>
            </a:r>
            <a:r>
              <a:rPr sz="2226" dirty="0">
                <a:latin typeface="Calibri"/>
                <a:cs typeface="Calibri"/>
              </a:rPr>
              <a:t>)</a:t>
            </a:r>
            <a:r>
              <a:rPr lang="en-GB" sz="2226" dirty="0">
                <a:latin typeface="Calibri"/>
                <a:cs typeface="Calibri"/>
              </a:rPr>
              <a:t> </a:t>
            </a:r>
            <a:endParaRPr sz="2226" dirty="0">
              <a:latin typeface="Calibri"/>
              <a:cs typeface="Calibri"/>
            </a:endParaRPr>
          </a:p>
          <a:p>
            <a:pPr marL="15707">
              <a:spcBef>
                <a:spcPts val="2968"/>
              </a:spcBef>
              <a:tabLst>
                <a:tab pos="10777170" algn="l"/>
              </a:tabLst>
            </a:pPr>
            <a:r>
              <a:rPr sz="3463" b="1" spc="-13" dirty="0">
                <a:latin typeface="Calibri"/>
                <a:cs typeface="Calibri"/>
              </a:rPr>
              <a:t>Ethics </a:t>
            </a:r>
            <a:r>
              <a:rPr sz="3463" b="1" spc="-7" dirty="0">
                <a:latin typeface="Calibri"/>
                <a:cs typeface="Calibri"/>
              </a:rPr>
              <a:t>of </a:t>
            </a:r>
            <a:r>
              <a:rPr sz="3463" b="1" spc="-18" dirty="0">
                <a:latin typeface="Calibri"/>
                <a:cs typeface="Calibri"/>
              </a:rPr>
              <a:t>Care </a:t>
            </a:r>
            <a:r>
              <a:rPr sz="2226" spc="-7" dirty="0">
                <a:latin typeface="Calibri"/>
                <a:cs typeface="Calibri"/>
              </a:rPr>
              <a:t>(Virtuous </a:t>
            </a:r>
            <a:r>
              <a:rPr sz="2226" dirty="0">
                <a:latin typeface="Calibri"/>
                <a:cs typeface="Calibri"/>
              </a:rPr>
              <a:t>and </a:t>
            </a:r>
            <a:r>
              <a:rPr sz="2226" spc="-13" dirty="0">
                <a:latin typeface="Calibri"/>
                <a:cs typeface="Calibri"/>
              </a:rPr>
              <a:t>Relational Ethics)</a:t>
            </a:r>
            <a:r>
              <a:rPr lang="en-GB" sz="2226" spc="-13" dirty="0">
                <a:latin typeface="Calibri"/>
                <a:cs typeface="Calibri"/>
              </a:rPr>
              <a:t> </a:t>
            </a:r>
            <a:r>
              <a:rPr lang="ar-AE" sz="2226" b="1" spc="-13" dirty="0">
                <a:cs typeface="Calibri"/>
              </a:rPr>
              <a:t>أ</a:t>
            </a:r>
            <a:r>
              <a:rPr lang="ar-AE" sz="5277" b="1" spc="-13" dirty="0">
                <a:cs typeface="Calibri"/>
              </a:rPr>
              <a:t>خلاقيات الرعاية</a:t>
            </a:r>
            <a:endParaRPr sz="5277" b="1" dirty="0">
              <a:latin typeface="Nirmala UI"/>
              <a:cs typeface="Nirmala UI"/>
            </a:endParaRPr>
          </a:p>
          <a:p>
            <a:pPr marL="15707">
              <a:spcBef>
                <a:spcPts val="2968"/>
              </a:spcBef>
            </a:pPr>
            <a:r>
              <a:rPr sz="3463" b="1" spc="-13" dirty="0">
                <a:latin typeface="Calibri"/>
                <a:cs typeface="Calibri"/>
              </a:rPr>
              <a:t>Ethics </a:t>
            </a:r>
            <a:r>
              <a:rPr sz="3463" b="1" spc="-7" dirty="0">
                <a:latin typeface="Calibri"/>
                <a:cs typeface="Calibri"/>
              </a:rPr>
              <a:t>of </a:t>
            </a:r>
            <a:r>
              <a:rPr sz="3463" b="1" spc="-13" dirty="0">
                <a:latin typeface="Calibri"/>
                <a:cs typeface="Calibri"/>
              </a:rPr>
              <a:t>Responsibility </a:t>
            </a:r>
            <a:r>
              <a:rPr sz="2226" spc="-7" dirty="0">
                <a:latin typeface="Calibri"/>
                <a:cs typeface="Calibri"/>
              </a:rPr>
              <a:t>–global </a:t>
            </a:r>
            <a:r>
              <a:rPr sz="2226" spc="-13" dirty="0">
                <a:latin typeface="Calibri"/>
                <a:cs typeface="Calibri"/>
              </a:rPr>
              <a:t>interdependency </a:t>
            </a:r>
            <a:r>
              <a:rPr sz="2226" dirty="0">
                <a:latin typeface="Calibri"/>
                <a:cs typeface="Calibri"/>
              </a:rPr>
              <a:t>and </a:t>
            </a:r>
            <a:r>
              <a:rPr sz="2226" spc="-7" dirty="0">
                <a:latin typeface="Calibri"/>
                <a:cs typeface="Calibri"/>
              </a:rPr>
              <a:t>emotional</a:t>
            </a:r>
            <a:r>
              <a:rPr sz="2226" spc="167" dirty="0">
                <a:latin typeface="Calibri"/>
                <a:cs typeface="Calibri"/>
              </a:rPr>
              <a:t> </a:t>
            </a:r>
            <a:r>
              <a:rPr sz="2226" spc="-13" dirty="0">
                <a:latin typeface="Calibri"/>
                <a:cs typeface="Calibri"/>
              </a:rPr>
              <a:t>intelligence</a:t>
            </a:r>
            <a:endParaRPr sz="2226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7457" y="6540529"/>
            <a:ext cx="2666933" cy="266691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11" name="object 11"/>
          <p:cNvSpPr/>
          <p:nvPr/>
        </p:nvSpPr>
        <p:spPr>
          <a:xfrm>
            <a:off x="3144409" y="6968352"/>
            <a:ext cx="1841408" cy="189606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12" name="object 12"/>
          <p:cNvSpPr/>
          <p:nvPr/>
        </p:nvSpPr>
        <p:spPr>
          <a:xfrm>
            <a:off x="3351734" y="7252955"/>
            <a:ext cx="1507806" cy="1274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2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85810A-8D2C-4B2F-B764-FF581BB8B69E}"/>
              </a:ext>
            </a:extLst>
          </p:cNvPr>
          <p:cNvSpPr/>
          <p:nvPr/>
        </p:nvSpPr>
        <p:spPr>
          <a:xfrm>
            <a:off x="13644089" y="3712645"/>
            <a:ext cx="3204723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5277" b="1" dirty="0"/>
              <a:t>أخلاق الواجب</a:t>
            </a:r>
            <a:endParaRPr lang="en-GB" sz="5277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9BC682-C49F-496F-8111-AC348B49DABD}"/>
              </a:ext>
            </a:extLst>
          </p:cNvPr>
          <p:cNvSpPr/>
          <p:nvPr/>
        </p:nvSpPr>
        <p:spPr>
          <a:xfrm>
            <a:off x="12558693" y="6329579"/>
            <a:ext cx="4459875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5277" b="1" dirty="0"/>
              <a:t>أخلاقيات المسؤولية</a:t>
            </a:r>
            <a:endParaRPr lang="en-GB" sz="5277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DE42AF-754B-4762-B769-7FB13A32F5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958" y="2553786"/>
            <a:ext cx="2074373" cy="1037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092D71-7BC6-409D-AC34-54D3946BC1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0030" y="2626702"/>
            <a:ext cx="1894780" cy="942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706188-6FF5-474A-A0DC-55276B4715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700" y="2626702"/>
            <a:ext cx="1928543" cy="96427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6131A9-E70C-4857-8032-AF44373DB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045" y="401"/>
            <a:ext cx="15078042" cy="11083432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384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506825" y="2246629"/>
            <a:ext cx="10177701" cy="1061829"/>
          </a:xfrm>
        </p:spPr>
        <p:txBody>
          <a:bodyPr/>
          <a:lstStyle/>
          <a:p>
            <a:r>
              <a:rPr lang="en-US"/>
              <a:t>  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8676" name="Content Placeholder 3"/>
          <p:cNvSpPr>
            <a:spLocks noGrp="1"/>
          </p:cNvSpPr>
          <p:nvPr>
            <p:ph sz="half" idx="2"/>
          </p:nvPr>
        </p:nvSpPr>
        <p:spPr>
          <a:xfrm>
            <a:off x="5031082" y="5385999"/>
            <a:ext cx="4996576" cy="3046988"/>
          </a:xfrm>
        </p:spPr>
        <p:txBody>
          <a:bodyPr/>
          <a:lstStyle/>
          <a:p>
            <a:endParaRPr lang="en-US"/>
          </a:p>
          <a:p>
            <a:pPr>
              <a:buFont typeface="Times New Roman" panose="02020603050405020304" pitchFamily="18" charset="0"/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879" y="1754220"/>
            <a:ext cx="7995256" cy="7685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242204-2939-4BDB-A91A-E9084019A8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874" y="1754217"/>
            <a:ext cx="1438700" cy="1421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E8CCB6-B9E1-4510-BE0A-1D9BD3791C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315" y="1790000"/>
            <a:ext cx="4541020" cy="3016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34592A-5304-4A10-A321-7B28E09C74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494" y="4884217"/>
            <a:ext cx="4598843" cy="45638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xmlns="" id="{9D97F5F3-178C-4B11-B005-DEDF6BEE77F6}"/>
                  </a:ext>
                </a:extLst>
              </p14:cNvPr>
              <p14:cNvContentPartPr/>
              <p14:nvPr/>
            </p14:nvContentPartPr>
            <p14:xfrm>
              <a:off x="8419665" y="1764578"/>
              <a:ext cx="1459724" cy="1634843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D97F5F3-178C-4B11-B005-DEDF6BEE77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15346" y="1760256"/>
                <a:ext cx="1468361" cy="16434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5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xmlns="" id="{532994A8-750C-476A-8C15-0EDD8345C3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7760" y="3499096"/>
          <a:ext cx="13463776" cy="622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EE964-FB71-43DA-AAC2-17434731D6E9}"/>
              </a:ext>
            </a:extLst>
          </p:cNvPr>
          <p:cNvSpPr txBox="1"/>
          <p:nvPr/>
        </p:nvSpPr>
        <p:spPr>
          <a:xfrm>
            <a:off x="3015615" y="1256905"/>
            <a:ext cx="14072870" cy="181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89"/>
              </a:spcAft>
            </a:pPr>
            <a:r>
              <a:rPr lang="en-GB" sz="6596" dirty="0"/>
              <a:t>Guiding Principles ‘Everyone’s Business’ </a:t>
            </a:r>
            <a:r>
              <a:rPr lang="en-GB" sz="4617" dirty="0"/>
              <a:t>DFID Enhanced Safeguarding Standards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xmlns="" id="{ABD104BF-C02F-41CB-8BEC-CD80D5997D9F}"/>
              </a:ext>
            </a:extLst>
          </p:cNvPr>
          <p:cNvGraphicFramePr>
            <a:graphicFrameLocks/>
          </p:cNvGraphicFramePr>
          <p:nvPr/>
        </p:nvGraphicFramePr>
        <p:xfrm>
          <a:off x="3266919" y="3749988"/>
          <a:ext cx="13463776" cy="622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0274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xmlns="" id="{4321AAFB-37E6-41EB-9BDF-75A6050F16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1943" y="4720492"/>
            <a:ext cx="3761854" cy="4794844"/>
          </a:xfrm>
          <a:prstGeom prst="rect">
            <a:avLst/>
          </a:prstGeom>
        </p:spPr>
        <p:txBody>
          <a:bodyPr vert="horz" wrap="square" lIns="150781" tIns="75390" rIns="150781" bIns="75390" rtlCol="0" anchor="t">
            <a:normAutofit fontScale="90000"/>
          </a:bodyPr>
          <a:lstStyle/>
          <a:p>
            <a:pPr marL="3141"/>
            <a:r>
              <a:rPr lang="en-US" sz="4947" spc="-8">
                <a:solidFill>
                  <a:srgbClr val="FFFFFF"/>
                </a:solidFill>
              </a:rPr>
              <a:t>‘Liquid</a:t>
            </a:r>
            <a:r>
              <a:rPr lang="en-US" sz="4947" spc="8">
                <a:solidFill>
                  <a:srgbClr val="FFFFFF"/>
                </a:solidFill>
              </a:rPr>
              <a:t> </a:t>
            </a:r>
            <a:r>
              <a:rPr lang="en-US" sz="4947" spc="16">
                <a:solidFill>
                  <a:srgbClr val="FFFFFF"/>
                </a:solidFill>
              </a:rPr>
              <a:t>Modernity’ (Bauman)</a:t>
            </a:r>
            <a:endParaRPr lang="en-US" sz="4947">
              <a:solidFill>
                <a:srgbClr val="FFFFFF"/>
              </a:solidFill>
            </a:endParaRPr>
          </a:p>
          <a:p>
            <a:r>
              <a:rPr lang="en-US" sz="4947" spc="-8">
                <a:solidFill>
                  <a:srgbClr val="FFFFFF"/>
                </a:solidFill>
              </a:rPr>
              <a:t>Scale </a:t>
            </a:r>
            <a:r>
              <a:rPr lang="en-US" sz="4947">
                <a:solidFill>
                  <a:srgbClr val="FFFFFF"/>
                </a:solidFill>
              </a:rPr>
              <a:t>&amp; </a:t>
            </a:r>
            <a:r>
              <a:rPr lang="en-US" sz="4947" spc="-33">
                <a:solidFill>
                  <a:srgbClr val="FFFFFF"/>
                </a:solidFill>
              </a:rPr>
              <a:t>Gravity </a:t>
            </a:r>
            <a:r>
              <a:rPr lang="en-US" sz="4947">
                <a:solidFill>
                  <a:srgbClr val="FFFFFF"/>
                </a:solidFill>
              </a:rPr>
              <a:t>of </a:t>
            </a:r>
            <a:r>
              <a:rPr lang="en-US" sz="4947" spc="-33">
                <a:solidFill>
                  <a:srgbClr val="FFFFFF"/>
                </a:solidFill>
              </a:rPr>
              <a:t>Refugee</a:t>
            </a:r>
            <a:r>
              <a:rPr lang="en-US" sz="4947" spc="-82">
                <a:solidFill>
                  <a:srgbClr val="FFFFFF"/>
                </a:solidFill>
              </a:rPr>
              <a:t> </a:t>
            </a:r>
            <a:r>
              <a:rPr lang="en-US" sz="4947">
                <a:solidFill>
                  <a:srgbClr val="FFFFFF"/>
                </a:solidFill>
              </a:rPr>
              <a:t>crisis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229EA2-BA4A-4402-8D72-670C748E63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42" y="1762454"/>
            <a:ext cx="4189480" cy="2869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5B6091-E765-4836-94A7-564DFD4438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9701" y="1865218"/>
            <a:ext cx="4229001" cy="266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F48B47-B6ED-42FA-ACF9-C6E32B80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324" y="5529027"/>
            <a:ext cx="9008217" cy="4886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84FDC7-1595-4EBB-8BEA-076DDF3D15B7}"/>
              </a:ext>
            </a:extLst>
          </p:cNvPr>
          <p:cNvSpPr/>
          <p:nvPr/>
        </p:nvSpPr>
        <p:spPr>
          <a:xfrm>
            <a:off x="13566171" y="1522935"/>
            <a:ext cx="2136061" cy="479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4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97CF6-57DF-4C4F-AD55-E5AEB7EB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303" y="1723067"/>
            <a:ext cx="5959609" cy="2442648"/>
          </a:xfrm>
        </p:spPr>
        <p:txBody>
          <a:bodyPr anchor="b">
            <a:normAutofit fontScale="90000"/>
          </a:bodyPr>
          <a:lstStyle/>
          <a:p>
            <a:r>
              <a:rPr lang="en-GB" sz="6596"/>
              <a:t>Not A Blank Page </a:t>
            </a:r>
            <a:br>
              <a:rPr lang="en-GB" sz="6596"/>
            </a:br>
            <a:endParaRPr lang="en-GB" sz="6596" dirty="0"/>
          </a:p>
        </p:txBody>
      </p:sp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xmlns="" id="{DBD86E17-0155-498D-B5EB-660E48D463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93303" y="4388117"/>
          <a:ext cx="5959609" cy="5850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F9D478-CB08-4BB1-BB05-93CDE0EF5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0934" y="2829566"/>
            <a:ext cx="5819568" cy="60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4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5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480</Words>
  <Application>Microsoft Office PowerPoint</Application>
  <PresentationFormat>Custom</PresentationFormat>
  <Paragraphs>93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Nirmala UI</vt:lpstr>
      <vt:lpstr>Times New Roman</vt:lpstr>
      <vt:lpstr>Office Theme</vt:lpstr>
      <vt:lpstr>PowerPoint Presentation</vt:lpstr>
      <vt:lpstr>PowerPoint Presentation</vt:lpstr>
      <vt:lpstr>PowerPoint Presentation</vt:lpstr>
      <vt:lpstr>Utilitarian principles</vt:lpstr>
      <vt:lpstr>PowerPoint Presentation</vt:lpstr>
      <vt:lpstr>   </vt:lpstr>
      <vt:lpstr>PowerPoint Presentation</vt:lpstr>
      <vt:lpstr>‘Liquid Modernity’ (Bauman) Scale &amp; Gravity of Refugee crisis </vt:lpstr>
      <vt:lpstr>Not A Blank Page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&amp; Representation – Open doors policy </vt:lpstr>
      <vt:lpstr>Global Skills</vt:lpstr>
      <vt:lpstr>West Nile – UAE Social Work Project</vt:lpstr>
      <vt:lpstr>“Standing Still is not an option”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Gcc covid pattern keynote 5</dc:title>
  <dc:creator>Mohammed ElHussein</dc:creator>
  <cp:lastModifiedBy>Triza Samson</cp:lastModifiedBy>
  <cp:revision>3</cp:revision>
  <dcterms:created xsi:type="dcterms:W3CDTF">2021-03-17T09:19:00Z</dcterms:created>
  <dcterms:modified xsi:type="dcterms:W3CDTF">2021-04-06T09:20:17Z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2021-03-16T00:00:00Z</vt:filetime>
  </property>
  <property fmtid="{D5CDD505-2E9C-101B-9397-08002B2CF9AE}" pid="3" name="Creator">
    <vt:lpwstr>Keynote</vt:lpwstr>
  </property>
  <property fmtid="{D5CDD505-2E9C-101B-9397-08002B2CF9AE}" pid="4" name="LastSaved">
    <vt:filetime>2021-03-17T00:00:00Z</vt:filetime>
  </property>
</Properties>
</file>