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84" r:id="rId2"/>
    <p:sldId id="285" r:id="rId3"/>
    <p:sldId id="286" r:id="rId4"/>
    <p:sldId id="287" r:id="rId5"/>
    <p:sldId id="28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7" r:id="rId21"/>
    <p:sldId id="274" r:id="rId22"/>
    <p:sldId id="27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65866-0A9B-4EFC-BC98-670981AC6E66}" type="datetimeFigureOut">
              <a:rPr lang="en-GB" smtClean="0"/>
              <a:t>05/04/2021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4A042-3C67-4B4D-844F-FDAF38278F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00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094890-4268-1848-86A0-C23C9EC27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F90FC3C-1863-9F43-99CD-8949A5DB0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31A732-D924-084F-BA19-35CEB9563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5A50-E566-BD46-96D4-64B94A58089E}" type="datetimeFigureOut">
              <a:rPr lang="aa-ET" smtClean="0"/>
              <a:t>05/04/2021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D4CD34-E44B-3547-8849-3363E241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298FE8-EF1F-BF46-A76B-71E7CC94D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C38D5-19CB-7B40-A679-B2C73062C40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190708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E6A6EA-BCB0-A24A-928D-51A7BA52E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B2F29B0-C3A4-8D4D-B5AF-760736992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046D1A-8E2F-4148-9F4E-C6763A2E5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5A50-E566-BD46-96D4-64B94A58089E}" type="datetimeFigureOut">
              <a:rPr lang="aa-ET" smtClean="0"/>
              <a:t>05/04/2021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6736ED-4DBB-224B-B3D2-4EDD211EC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DA2881-2049-D34D-BFAD-10D392022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C38D5-19CB-7B40-A679-B2C73062C40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064183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F0E6DC0-AA3A-7943-BA26-F6364FCE4B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06EA45-3FC3-DA4F-8883-BC7C7E706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29EFDD-4BC9-2940-B2AC-F82FB3213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5A50-E566-BD46-96D4-64B94A58089E}" type="datetimeFigureOut">
              <a:rPr lang="aa-ET" smtClean="0"/>
              <a:t>05/04/2021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1520BC-569C-A94A-9862-4E2C09DA5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6B4339-7513-7B44-8A10-2AAF72F0F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C38D5-19CB-7B40-A679-B2C73062C40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977841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205AFD-FA03-9841-9B50-18E9B07AF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4F6CAC-B4C1-4F44-9BFC-015ABDB29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FA8236-E3D1-DD4E-988F-042117983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5A50-E566-BD46-96D4-64B94A58089E}" type="datetimeFigureOut">
              <a:rPr lang="aa-ET" smtClean="0"/>
              <a:t>05/04/2021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41380D-D944-D44F-A245-5B6F7922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9531B5-EDB5-0A49-B473-EF887BC2E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C38D5-19CB-7B40-A679-B2C73062C40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016301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38556A-AAE8-1045-ACDD-E647BA0B8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FD7C0B-880C-8742-941B-B7C3A4920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23C91E-079B-5E47-A407-5CAA9A0E1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5A50-E566-BD46-96D4-64B94A58089E}" type="datetimeFigureOut">
              <a:rPr lang="aa-ET" smtClean="0"/>
              <a:t>05/04/2021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616FF2-53F5-B949-A3BB-D3D2DF5D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0DB73C-D055-404D-87DD-73E3464FD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C38D5-19CB-7B40-A679-B2C73062C40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959496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2A45A3-E113-2941-BF8B-80170635D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ECAC4F-362F-B143-AE46-CBAB080EE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7B7C27-0F9D-BB48-80C0-31569D330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636BE2-C51C-FE4C-859B-6799E6B7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5A50-E566-BD46-96D4-64B94A58089E}" type="datetimeFigureOut">
              <a:rPr lang="aa-ET" smtClean="0"/>
              <a:t>05/04/2021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045C23-AC23-E24C-A45C-D0B63818D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0E4D16-008A-A146-B152-DC3BAB84A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C38D5-19CB-7B40-A679-B2C73062C40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85942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5F8D14-B174-8649-BC53-303DA4A4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F91C20-5FFA-7145-85D4-361144F89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279AF3-291E-9F44-981A-E60715D29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5A653C8-8890-3A46-A6BC-11906A58DA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14E04CE-2AA6-5D46-923E-32560DDFAC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4CBD23B-E58A-A741-81EF-50D951961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5A50-E566-BD46-96D4-64B94A58089E}" type="datetimeFigureOut">
              <a:rPr lang="aa-ET" smtClean="0"/>
              <a:t>05/04/2021</a:t>
            </a:fld>
            <a:endParaRPr lang="aa-E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4E26971-B768-5940-8AFA-040D7A177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455721C-97AF-564A-990A-4BFBE7246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C38D5-19CB-7B40-A679-B2C73062C40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19461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5A4406-470F-8B4C-86B8-AEFA4A4FA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54422D6-A2D9-744C-8425-981E8183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5A50-E566-BD46-96D4-64B94A58089E}" type="datetimeFigureOut">
              <a:rPr lang="aa-ET" smtClean="0"/>
              <a:t>05/04/2021</a:t>
            </a:fld>
            <a:endParaRPr lang="aa-E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02B262-F9CA-9D47-B959-B0CAC344A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A597EC8-D360-F74F-B9C4-4B5E433D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C38D5-19CB-7B40-A679-B2C73062C40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575347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59B245-7E86-EF48-BDA2-7AE664C68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5A50-E566-BD46-96D4-64B94A58089E}" type="datetimeFigureOut">
              <a:rPr lang="aa-ET" smtClean="0"/>
              <a:t>05/04/2021</a:t>
            </a:fld>
            <a:endParaRPr lang="aa-E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BA53F6-B2B0-7241-8205-A9150750E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3CAB274-7000-384B-BCEA-5AD34D40B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C38D5-19CB-7B40-A679-B2C73062C40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2787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40E867-85EC-A84B-9604-F19BCD63B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5C007B-6860-C94C-BA0C-190474564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58F9FF1-1B4C-EC43-AE71-5D2D51B70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2E17A0-18C8-354E-A385-9264A5442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5A50-E566-BD46-96D4-64B94A58089E}" type="datetimeFigureOut">
              <a:rPr lang="aa-ET" smtClean="0"/>
              <a:t>05/04/2021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F92797-F5CE-E246-82C8-A0CCDC7CD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E1AE866-909B-8A41-9A67-B0023A3E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C38D5-19CB-7B40-A679-B2C73062C40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478293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7B61A0-2056-814D-ABDD-560A203D2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D82F612-6799-BF41-9404-8DDB014E33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DB292DA-7EF1-624E-8070-D6FE8CF8C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75223F-FD49-0A4C-AC43-AA54839CE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5A50-E566-BD46-96D4-64B94A58089E}" type="datetimeFigureOut">
              <a:rPr lang="aa-ET" smtClean="0"/>
              <a:t>05/04/2021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F6C0E0-4AE7-444D-979B-35B367B5D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A9EE60-83E4-004E-A9D1-94B80D24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DC38D5-19CB-7B40-A679-B2C73062C40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627259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A4662B2-A49B-D14B-9760-BC1D5C34B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CAF15B-9A2B-8843-AFC8-173D75DA8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1CE7B1-A395-7546-B2C3-742D64B5AE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C5A50-E566-BD46-96D4-64B94A58089E}" type="datetimeFigureOut">
              <a:rPr lang="aa-ET" smtClean="0"/>
              <a:t>05/04/2021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E45CF-1ED2-D24B-BE86-CBEB4E04E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036990-FD58-2E48-8BBC-2ED141485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C38D5-19CB-7B40-A679-B2C73062C400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95257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4426AB7-D619-4515-962A-BC83909EC0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3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E47DF98-723F-4AAC-ABCF-CACBC438F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A29FC7C-9308-4FDE-8DCA-405668055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43A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1FB3F6-D5B3-F847-8900-94DD804E5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77356"/>
            <a:ext cx="9966960" cy="1560320"/>
          </a:xfrm>
        </p:spPr>
        <p:txBody>
          <a:bodyPr>
            <a:normAutofit/>
          </a:bodyPr>
          <a:lstStyle/>
          <a:p>
            <a:r>
              <a:rPr lang="en-GB" sz="5800" dirty="0">
                <a:solidFill>
                  <a:srgbClr val="443A57"/>
                </a:solidFill>
              </a:rPr>
              <a:t>Resilience in Africa</a:t>
            </a:r>
            <a:endParaRPr lang="aa-ET" sz="5800" dirty="0">
              <a:solidFill>
                <a:srgbClr val="443A57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829BC36-1951-C546-9E71-7F33BCD46C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799489"/>
            <a:ext cx="8767860" cy="440822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443A57"/>
                </a:solidFill>
              </a:rPr>
              <a:t>Claus Sorensen, DIHAD March 17</a:t>
            </a:r>
            <a:r>
              <a:rPr lang="en-GB" sz="2000" baseline="30000" dirty="0">
                <a:solidFill>
                  <a:srgbClr val="443A57"/>
                </a:solidFill>
              </a:rPr>
              <a:t>th</a:t>
            </a:r>
            <a:r>
              <a:rPr lang="en-GB" sz="2000" dirty="0">
                <a:solidFill>
                  <a:srgbClr val="443A57"/>
                </a:solidFill>
              </a:rPr>
              <a:t>, 2021</a:t>
            </a:r>
            <a:endParaRPr lang="aa-ET" sz="2000" dirty="0">
              <a:solidFill>
                <a:srgbClr val="443A57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E9DF9B5-5F3B-5C4B-895E-8D58CB5460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" r="1" b="2308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78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1A037E-36F7-D44A-9A9A-C2B0DB4A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Drought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85DEE4-AAB2-9C43-8660-F49205BC4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Coping strategies</a:t>
            </a:r>
          </a:p>
          <a:p>
            <a:r>
              <a:rPr lang="en-GB" dirty="0"/>
              <a:t>Selling crops</a:t>
            </a:r>
          </a:p>
          <a:p>
            <a:r>
              <a:rPr lang="en-GB" dirty="0"/>
              <a:t>Selling seeds</a:t>
            </a:r>
          </a:p>
          <a:p>
            <a:r>
              <a:rPr lang="en-GB" dirty="0"/>
              <a:t>Culling cattle</a:t>
            </a:r>
          </a:p>
          <a:p>
            <a:r>
              <a:rPr lang="en-GB" dirty="0"/>
              <a:t>Selling land</a:t>
            </a:r>
          </a:p>
          <a:p>
            <a:r>
              <a:rPr lang="en-GB" dirty="0"/>
              <a:t>Migrating</a:t>
            </a:r>
          </a:p>
          <a:p>
            <a:r>
              <a:rPr lang="en-GB" dirty="0"/>
              <a:t>Dying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089141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EBAABE-4221-1546-89E7-E7068555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Drought 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C9C02A-5E53-144E-970F-C3DF1ABC7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Emergency food and nutrition</a:t>
            </a:r>
          </a:p>
          <a:p>
            <a:r>
              <a:rPr lang="en-GB" dirty="0"/>
              <a:t>Social safety nets</a:t>
            </a:r>
          </a:p>
          <a:p>
            <a:r>
              <a:rPr lang="en-GB" dirty="0"/>
              <a:t>Development humanitarian assistance</a:t>
            </a:r>
          </a:p>
          <a:p>
            <a:r>
              <a:rPr lang="en-GB" dirty="0"/>
              <a:t>Drought resistant crops</a:t>
            </a:r>
          </a:p>
          <a:p>
            <a:r>
              <a:rPr lang="en-GB" dirty="0"/>
              <a:t>Water management</a:t>
            </a:r>
          </a:p>
          <a:p>
            <a:r>
              <a:rPr lang="en-GB" dirty="0"/>
              <a:t>Conflict resolution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201568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A0590-5D4B-3E46-861D-F4C3D2341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Conflict and violence</a:t>
            </a:r>
            <a:endParaRPr lang="aa-ET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78E78DA-EED8-2546-A907-11545049E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92" y="1825625"/>
            <a:ext cx="5804616" cy="4351338"/>
          </a:xfrm>
        </p:spPr>
      </p:pic>
    </p:spTree>
    <p:extLst>
      <p:ext uri="{BB962C8B-B14F-4D97-AF65-F5344CB8AC3E}">
        <p14:creationId xmlns:p14="http://schemas.microsoft.com/office/powerpoint/2010/main" val="4162172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876A9E-614E-2346-B292-8C0116F98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Conflict and violence</a:t>
            </a:r>
            <a:endParaRPr lang="aa-ET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8132FEF-17A8-EC44-8FD5-3204A3CDF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92" y="1825625"/>
            <a:ext cx="5804616" cy="4351338"/>
          </a:xfrm>
        </p:spPr>
      </p:pic>
    </p:spTree>
    <p:extLst>
      <p:ext uri="{BB962C8B-B14F-4D97-AF65-F5344CB8AC3E}">
        <p14:creationId xmlns:p14="http://schemas.microsoft.com/office/powerpoint/2010/main" val="2962746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6A0BBB-DD22-C344-B415-D2AD2323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Conflict and violence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374464-1826-3C46-AB60-763730350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Conflict anticipation</a:t>
            </a:r>
          </a:p>
          <a:p>
            <a:r>
              <a:rPr lang="en-GB" dirty="0"/>
              <a:t>Peace actors</a:t>
            </a:r>
          </a:p>
          <a:p>
            <a:r>
              <a:rPr lang="en-GB" dirty="0"/>
              <a:t>Security sector reform</a:t>
            </a:r>
          </a:p>
          <a:p>
            <a:r>
              <a:rPr lang="en-GB" dirty="0"/>
              <a:t>Conflict analysis</a:t>
            </a:r>
          </a:p>
          <a:p>
            <a:r>
              <a:rPr lang="en-GB" dirty="0"/>
              <a:t>Early warning </a:t>
            </a:r>
          </a:p>
          <a:p>
            <a:r>
              <a:rPr lang="en-GB" dirty="0"/>
              <a:t>Mediation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93895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3DD47-AB16-D74B-AAE6-422FD92B3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resilience </a:t>
            </a:r>
            <a:endParaRPr lang="aa-ET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25628A6A-46FD-DC4B-973D-5027F67FF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92" y="1825625"/>
            <a:ext cx="5804616" cy="4351338"/>
          </a:xfrm>
        </p:spPr>
      </p:pic>
    </p:spTree>
    <p:extLst>
      <p:ext uri="{BB962C8B-B14F-4D97-AF65-F5344CB8AC3E}">
        <p14:creationId xmlns:p14="http://schemas.microsoft.com/office/powerpoint/2010/main" val="3145439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8D8B99-D28A-2349-AE3F-60448B872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resilience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013930-F067-C14A-9EC9-231C7DFAB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Local capacity</a:t>
            </a:r>
          </a:p>
          <a:p>
            <a:r>
              <a:rPr lang="en-GB" dirty="0"/>
              <a:t>Social</a:t>
            </a:r>
          </a:p>
          <a:p>
            <a:r>
              <a:rPr lang="en-GB" dirty="0"/>
              <a:t>Economic</a:t>
            </a:r>
          </a:p>
          <a:p>
            <a:r>
              <a:rPr lang="en-GB" dirty="0"/>
              <a:t>Environmental</a:t>
            </a:r>
          </a:p>
          <a:p>
            <a:r>
              <a:rPr lang="en-GB" dirty="0"/>
              <a:t>Stability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3626255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356FEB-7E62-734A-A922-EA80CA4C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Building resilience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E9740E-F651-7148-A938-B4BEFB58C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Identify risks, vulnerabilities and fragility</a:t>
            </a:r>
          </a:p>
          <a:p>
            <a:r>
              <a:rPr lang="en-GB" dirty="0"/>
              <a:t>Prepare, prevent and respond</a:t>
            </a:r>
          </a:p>
          <a:p>
            <a:r>
              <a:rPr lang="en-GB" dirty="0"/>
              <a:t>Act locally</a:t>
            </a:r>
          </a:p>
          <a:p>
            <a:r>
              <a:rPr lang="en-GB" dirty="0"/>
              <a:t>Support nationally</a:t>
            </a:r>
          </a:p>
          <a:p>
            <a:r>
              <a:rPr lang="en-GB" dirty="0"/>
              <a:t>Adapt internationally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923150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A40867-6AC6-444D-A5A6-EDACEDFB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Resilience stand alone?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9938DF-742E-D044-91CF-98C1F6FD5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Wider development? Social, economic, governance?</a:t>
            </a:r>
          </a:p>
          <a:p>
            <a:r>
              <a:rPr lang="en-GB" dirty="0"/>
              <a:t>Acute emergency humanitarian?</a:t>
            </a:r>
          </a:p>
          <a:p>
            <a:r>
              <a:rPr lang="en-GB" dirty="0"/>
              <a:t>Stability and peace?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233623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10B6E-F7FB-3148-B388-68F8FF80C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Resilience in the NEXUS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6E18A1-1D72-814E-A792-EBC107C03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err="1"/>
              <a:t>Vulnerability</a:t>
            </a:r>
            <a:r>
              <a:rPr lang="da-DK" dirty="0"/>
              <a:t>, Fragility and risk analysis</a:t>
            </a:r>
          </a:p>
          <a:p>
            <a:r>
              <a:rPr lang="da-DK" dirty="0"/>
              <a:t>Stress test, scenarios</a:t>
            </a:r>
          </a:p>
          <a:p>
            <a:r>
              <a:rPr lang="da-DK" dirty="0"/>
              <a:t>Local, subnational, national, regional</a:t>
            </a:r>
          </a:p>
          <a:p>
            <a:r>
              <a:rPr lang="da-DK" dirty="0"/>
              <a:t>Government, donors, IFIs</a:t>
            </a:r>
          </a:p>
          <a:p>
            <a:r>
              <a:rPr lang="da-DK" dirty="0"/>
              <a:t>NEXUS 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2316003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1A9248-8BA1-8B49-8BCC-2FF686269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Resilience… What is it?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A3E12D-5871-0F45-BBF4-BC30F02B7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Faced with stress and </a:t>
            </a:r>
            <a:r>
              <a:rPr lang="en-GB" dirty="0" err="1"/>
              <a:t>schocks</a:t>
            </a:r>
            <a:endParaRPr lang="en-GB" dirty="0"/>
          </a:p>
          <a:p>
            <a:r>
              <a:rPr lang="en-GB" dirty="0"/>
              <a:t>The Ability</a:t>
            </a:r>
          </a:p>
          <a:p>
            <a:r>
              <a:rPr lang="en-GB" dirty="0"/>
              <a:t>of individuals, households, communities, a country or entire region</a:t>
            </a:r>
          </a:p>
          <a:p>
            <a:r>
              <a:rPr lang="en-GB" dirty="0"/>
              <a:t>To withstand</a:t>
            </a:r>
          </a:p>
          <a:p>
            <a:r>
              <a:rPr lang="en-GB" dirty="0"/>
              <a:t>To adapt</a:t>
            </a:r>
          </a:p>
          <a:p>
            <a:r>
              <a:rPr lang="en-GB" dirty="0"/>
              <a:t>And</a:t>
            </a:r>
          </a:p>
          <a:p>
            <a:r>
              <a:rPr lang="en-GB" dirty="0"/>
              <a:t>To quickly recover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717987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AD50B6-4AAE-3B40-8CB7-1556C9D83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The NEXUS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E3C7D3-8D65-9945-BD78-21846BB32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/>
          </a:p>
          <a:p>
            <a:r>
              <a:rPr lang="da-DK"/>
              <a:t>Humanitarian</a:t>
            </a:r>
            <a:endParaRPr lang="da-DK" dirty="0"/>
          </a:p>
          <a:p>
            <a:r>
              <a:rPr lang="da-DK" dirty="0"/>
              <a:t>Development</a:t>
            </a:r>
          </a:p>
          <a:p>
            <a:r>
              <a:rPr lang="da-DK" dirty="0"/>
              <a:t>Peace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658993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CC571C-FB71-E649-AAF0-9CFFF7E45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They deserve it!</a:t>
            </a:r>
            <a:endParaRPr lang="aa-ET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F8D8D93-31EB-9D49-AB2E-5DD2B1C5F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41" y="1825625"/>
            <a:ext cx="5367518" cy="4351338"/>
          </a:xfrm>
        </p:spPr>
      </p:pic>
    </p:spTree>
    <p:extLst>
      <p:ext uri="{BB962C8B-B14F-4D97-AF65-F5344CB8AC3E}">
        <p14:creationId xmlns:p14="http://schemas.microsoft.com/office/powerpoint/2010/main" val="2129512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585E73-ABAA-6340-ADD2-1D7E4418A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Their future…</a:t>
            </a:r>
            <a:endParaRPr lang="aa-ET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BAE096EC-9384-F347-8712-DBD731D3B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61" y="1825625"/>
            <a:ext cx="5881478" cy="4351338"/>
          </a:xfrm>
        </p:spPr>
      </p:pic>
    </p:spTree>
    <p:extLst>
      <p:ext uri="{BB962C8B-B14F-4D97-AF65-F5344CB8AC3E}">
        <p14:creationId xmlns:p14="http://schemas.microsoft.com/office/powerpoint/2010/main" val="2360496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72D1D8-422F-5F49-B0CA-169DFE40E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Four examples!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9DDBE2-0A31-C944-900C-49F897F84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Pandemic </a:t>
            </a:r>
          </a:p>
          <a:p>
            <a:r>
              <a:rPr lang="en-GB" dirty="0"/>
              <a:t>Drought</a:t>
            </a:r>
          </a:p>
          <a:p>
            <a:r>
              <a:rPr lang="en-GB" dirty="0"/>
              <a:t>Violence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489122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8A001B-B83D-6241-99CA-67E268326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EBOLA and COVID</a:t>
            </a:r>
            <a:endParaRPr lang="aa-ET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46AFD405-E816-254D-ACBA-C9FB23F21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92" y="1825625"/>
            <a:ext cx="5804616" cy="4351338"/>
          </a:xfrm>
        </p:spPr>
      </p:pic>
    </p:spTree>
    <p:extLst>
      <p:ext uri="{BB962C8B-B14F-4D97-AF65-F5344CB8AC3E}">
        <p14:creationId xmlns:p14="http://schemas.microsoft.com/office/powerpoint/2010/main" val="3079094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AC14B9-E7AE-0D48-B636-0AD149334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EBOLA risk factors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C80BF0-924A-E840-879B-7B5CC67B7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Basic health deficiencies</a:t>
            </a:r>
          </a:p>
          <a:p>
            <a:r>
              <a:rPr lang="en-GB" dirty="0"/>
              <a:t>Burial rituals</a:t>
            </a:r>
          </a:p>
          <a:p>
            <a:r>
              <a:rPr lang="en-GB" dirty="0"/>
              <a:t>Civil tensions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982811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51A64B-72AF-3C43-B3DD-5D7D11876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EBOLA resilience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0B02F1-7109-8E4A-A3C3-347336EEA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stupid virus</a:t>
            </a:r>
          </a:p>
          <a:p>
            <a:r>
              <a:rPr lang="en-GB" dirty="0"/>
              <a:t>Community leaders</a:t>
            </a:r>
          </a:p>
          <a:p>
            <a:r>
              <a:rPr lang="en-GB" dirty="0"/>
              <a:t>Radio stations</a:t>
            </a:r>
          </a:p>
          <a:p>
            <a:r>
              <a:rPr lang="en-GB" dirty="0"/>
              <a:t>Cold chains</a:t>
            </a:r>
          </a:p>
          <a:p>
            <a:r>
              <a:rPr lang="en-GB" dirty="0"/>
              <a:t>Motorcycles</a:t>
            </a:r>
          </a:p>
          <a:p>
            <a:r>
              <a:rPr lang="en-GB" dirty="0"/>
              <a:t>Food markets</a:t>
            </a:r>
          </a:p>
          <a:p>
            <a:r>
              <a:rPr lang="en-GB" dirty="0"/>
              <a:t>Conciliation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463754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8BF00D-3056-284A-A040-B10476B67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EBOLA learning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BC3178-9C93-8F47-AAC2-F4AFAF883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Basic health and hygiene</a:t>
            </a:r>
          </a:p>
          <a:p>
            <a:r>
              <a:rPr lang="en-GB" dirty="0"/>
              <a:t>Domino effects on other health priorities</a:t>
            </a:r>
          </a:p>
          <a:p>
            <a:r>
              <a:rPr lang="en-GB" dirty="0"/>
              <a:t>Community awareness and engagement</a:t>
            </a:r>
          </a:p>
          <a:p>
            <a:r>
              <a:rPr lang="en-GB" dirty="0"/>
              <a:t>Preparedness</a:t>
            </a:r>
          </a:p>
          <a:p>
            <a:r>
              <a:rPr lang="en-GB" dirty="0"/>
              <a:t>Transparency, Information, communication</a:t>
            </a:r>
          </a:p>
          <a:p>
            <a:r>
              <a:rPr lang="en-GB" dirty="0"/>
              <a:t>Trust</a:t>
            </a:r>
          </a:p>
          <a:p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656448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BEF8F8-937D-5D4D-826A-EA1BDB44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COVID hope?</a:t>
            </a:r>
            <a:endParaRPr lang="aa-ET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A6B719E9-E092-7C4C-B366-B3300A0B3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31" y="1416477"/>
            <a:ext cx="6052218" cy="5295690"/>
          </a:xfrm>
        </p:spPr>
      </p:pic>
    </p:spTree>
    <p:extLst>
      <p:ext uri="{BB962C8B-B14F-4D97-AF65-F5344CB8AC3E}">
        <p14:creationId xmlns:p14="http://schemas.microsoft.com/office/powerpoint/2010/main" val="3319984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E72E30-1E66-CF46-BD17-90F4C494C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Drought </a:t>
            </a:r>
            <a:endParaRPr lang="aa-ET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6288A2E-B50C-B941-88FF-D286DFA47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692" y="1825625"/>
            <a:ext cx="5804616" cy="4351338"/>
          </a:xfrm>
        </p:spPr>
      </p:pic>
    </p:spTree>
    <p:extLst>
      <p:ext uri="{BB962C8B-B14F-4D97-AF65-F5344CB8AC3E}">
        <p14:creationId xmlns:p14="http://schemas.microsoft.com/office/powerpoint/2010/main" val="110135307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246</Words>
  <Application>Microsoft Office PowerPoint</Application>
  <PresentationFormat>Widescreen</PresentationFormat>
  <Paragraphs>103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1_Office Theme</vt:lpstr>
      <vt:lpstr>Resilience in Africa</vt:lpstr>
      <vt:lpstr>Resilience… What is it?</vt:lpstr>
      <vt:lpstr>Four examples!</vt:lpstr>
      <vt:lpstr>EBOLA and COVID</vt:lpstr>
      <vt:lpstr>EBOLA risk factors</vt:lpstr>
      <vt:lpstr>EBOLA resilience</vt:lpstr>
      <vt:lpstr>EBOLA learning</vt:lpstr>
      <vt:lpstr>COVID hope?</vt:lpstr>
      <vt:lpstr>Drought </vt:lpstr>
      <vt:lpstr>Drought</vt:lpstr>
      <vt:lpstr>Drought </vt:lpstr>
      <vt:lpstr>Conflict and violence</vt:lpstr>
      <vt:lpstr>Conflict and violence</vt:lpstr>
      <vt:lpstr>Conflict and violence</vt:lpstr>
      <vt:lpstr>Building resilience </vt:lpstr>
      <vt:lpstr>Building resilience</vt:lpstr>
      <vt:lpstr>Building resilience</vt:lpstr>
      <vt:lpstr>Resilience stand alone?</vt:lpstr>
      <vt:lpstr>Resilience in the NEXUS</vt:lpstr>
      <vt:lpstr>The NEXUS</vt:lpstr>
      <vt:lpstr>They deserve it!</vt:lpstr>
      <vt:lpstr>Their future…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Mohammed ElHussein</dc:creator>
  <cp:lastModifiedBy>Triza Samson</cp:lastModifiedBy>
  <cp:revision>6</cp:revision>
  <dcterms:created xsi:type="dcterms:W3CDTF">2021-03-16T13:34:39Z</dcterms:created>
  <dcterms:modified xsi:type="dcterms:W3CDTF">2021-04-05T11:44:20Z</dcterms:modified>
</cp:coreProperties>
</file>